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83" r:id="rId3"/>
    <p:sldId id="257" r:id="rId4"/>
    <p:sldId id="286" r:id="rId5"/>
    <p:sldId id="258" r:id="rId6"/>
    <p:sldId id="287" r:id="rId7"/>
    <p:sldId id="294" r:id="rId8"/>
    <p:sldId id="273" r:id="rId9"/>
    <p:sldId id="296" r:id="rId10"/>
    <p:sldId id="267" r:id="rId11"/>
    <p:sldId id="298" r:id="rId12"/>
    <p:sldId id="263" r:id="rId13"/>
    <p:sldId id="261" r:id="rId14"/>
    <p:sldId id="288" r:id="rId15"/>
    <p:sldId id="289" r:id="rId16"/>
    <p:sldId id="297" r:id="rId17"/>
    <p:sldId id="270" r:id="rId18"/>
    <p:sldId id="278" r:id="rId19"/>
    <p:sldId id="290" r:id="rId20"/>
    <p:sldId id="292" r:id="rId21"/>
    <p:sldId id="291" r:id="rId22"/>
    <p:sldId id="272" r:id="rId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7171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Styl z motywem 2 — Ak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55"/>
  </p:normalViewPr>
  <p:slideViewPr>
    <p:cSldViewPr>
      <p:cViewPr>
        <p:scale>
          <a:sx n="110" d="100"/>
          <a:sy n="110" d="100"/>
        </p:scale>
        <p:origin x="480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Korea</c:v>
                </c:pt>
              </c:strCache>
            </c:strRef>
          </c:tx>
          <c:spPr>
            <a:solidFill>
              <a:srgbClr val="A50034"/>
            </a:solidFill>
          </c:spPr>
          <c:invertIfNegative val="0"/>
          <c:cat>
            <c:numRef>
              <c:f>Sheet1!$A$2:$A$16</c:f>
              <c:numCache>
                <c:formatCode>General</c:formatCode>
                <c:ptCount val="15"/>
                <c:pt idx="2">
                  <c:v>2017</c:v>
                </c:pt>
                <c:pt idx="6">
                  <c:v>2018</c:v>
                </c:pt>
                <c:pt idx="10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1.2</c:v>
                </c:pt>
                <c:pt idx="1">
                  <c:v>4.7</c:v>
                </c:pt>
                <c:pt idx="2">
                  <c:v>8.1</c:v>
                </c:pt>
                <c:pt idx="4">
                  <c:v>1.2</c:v>
                </c:pt>
                <c:pt idx="5">
                  <c:v>4.2</c:v>
                </c:pt>
                <c:pt idx="6">
                  <c:v>7.9</c:v>
                </c:pt>
                <c:pt idx="8">
                  <c:v>1.2</c:v>
                </c:pt>
                <c:pt idx="9">
                  <c:v>3.1</c:v>
                </c:pt>
                <c:pt idx="10">
                  <c:v>7.9</c:v>
                </c:pt>
                <c:pt idx="12">
                  <c:v>1.2</c:v>
                </c:pt>
                <c:pt idx="13">
                  <c:v>0.9</c:v>
                </c:pt>
                <c:pt idx="14">
                  <c:v>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FA-49ED-9CA1-CEA42961B6B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China</c:v>
                </c:pt>
              </c:strCache>
            </c:strRef>
          </c:tx>
          <c:spPr>
            <a:solidFill>
              <a:srgbClr val="757B85"/>
            </a:solidFill>
          </c:spPr>
          <c:invertIfNegative val="0"/>
          <c:cat>
            <c:numRef>
              <c:f>Sheet1!$A$2:$A$16</c:f>
              <c:numCache>
                <c:formatCode>General</c:formatCode>
                <c:ptCount val="15"/>
                <c:pt idx="2">
                  <c:v>2017</c:v>
                </c:pt>
                <c:pt idx="6">
                  <c:v>2018</c:v>
                </c:pt>
                <c:pt idx="10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3</c:v>
                </c:pt>
                <c:pt idx="1">
                  <c:v>9.9</c:v>
                </c:pt>
                <c:pt idx="2">
                  <c:v>2.7</c:v>
                </c:pt>
                <c:pt idx="4">
                  <c:v>3</c:v>
                </c:pt>
                <c:pt idx="5">
                  <c:v>15.1</c:v>
                </c:pt>
                <c:pt idx="6">
                  <c:v>6</c:v>
                </c:pt>
                <c:pt idx="8">
                  <c:v>6</c:v>
                </c:pt>
                <c:pt idx="9">
                  <c:v>17.5</c:v>
                </c:pt>
                <c:pt idx="10">
                  <c:v>6</c:v>
                </c:pt>
                <c:pt idx="12">
                  <c:v>6</c:v>
                </c:pt>
                <c:pt idx="13">
                  <c:v>22.4</c:v>
                </c:pt>
                <c:pt idx="14">
                  <c:v>13.4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FA-49ED-9CA1-CEA42961B6B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US</c:v>
                </c:pt>
              </c:strCache>
            </c:strRef>
          </c:tx>
          <c:spPr>
            <a:solidFill>
              <a:srgbClr val="A1A9B7"/>
            </a:solidFill>
          </c:spPr>
          <c:invertIfNegative val="0"/>
          <c:cat>
            <c:numRef>
              <c:f>Sheet1!$A$2:$A$16</c:f>
              <c:numCache>
                <c:formatCode>General</c:formatCode>
                <c:ptCount val="15"/>
                <c:pt idx="2">
                  <c:v>2017</c:v>
                </c:pt>
                <c:pt idx="6">
                  <c:v>2018</c:v>
                </c:pt>
                <c:pt idx="10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Sheet1!$D$2:$D$16</c:f>
              <c:numCache>
                <c:formatCode>General</c:formatCode>
                <c:ptCount val="15"/>
                <c:pt idx="2">
                  <c:v>2.2000000000000002</c:v>
                </c:pt>
                <c:pt idx="6">
                  <c:v>5</c:v>
                </c:pt>
                <c:pt idx="10">
                  <c:v>8.3000000000000007</c:v>
                </c:pt>
                <c:pt idx="14">
                  <c:v>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FA-49ED-9CA1-CEA42961B6B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Poland</c:v>
                </c:pt>
              </c:strCache>
            </c:strRef>
          </c:tx>
          <c:spPr>
            <a:solidFill>
              <a:srgbClr val="3C3F47"/>
            </a:solidFill>
          </c:spPr>
          <c:invertIfNegative val="0"/>
          <c:cat>
            <c:numRef>
              <c:f>Sheet1!$A$2:$A$16</c:f>
              <c:numCache>
                <c:formatCode>General</c:formatCode>
                <c:ptCount val="15"/>
                <c:pt idx="2">
                  <c:v>2017</c:v>
                </c:pt>
                <c:pt idx="6">
                  <c:v>2018</c:v>
                </c:pt>
                <c:pt idx="10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Sheet1!$E$2:$E$16</c:f>
              <c:numCache>
                <c:formatCode>General</c:formatCode>
                <c:ptCount val="15"/>
                <c:pt idx="2">
                  <c:v>5.6</c:v>
                </c:pt>
                <c:pt idx="6">
                  <c:v>15.4</c:v>
                </c:pt>
                <c:pt idx="10">
                  <c:v>27.6</c:v>
                </c:pt>
                <c:pt idx="14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FFA-49ED-9CA1-CEA42961B6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overlap val="100"/>
        <c:axId val="107705472"/>
        <c:axId val="107707392"/>
      </c:barChart>
      <c:catAx>
        <c:axId val="107705472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one"/>
        <c:crossAx val="107707392"/>
        <c:crosses val="autoZero"/>
        <c:auto val="1"/>
        <c:lblAlgn val="ctr"/>
        <c:lblOffset val="100"/>
        <c:tickLblSkip val="1"/>
        <c:noMultiLvlLbl val="0"/>
      </c:catAx>
      <c:valAx>
        <c:axId val="107707392"/>
        <c:scaling>
          <c:orientation val="minMax"/>
          <c:max val="45"/>
        </c:scaling>
        <c:delete val="1"/>
        <c:axPos val="t"/>
        <c:numFmt formatCode="General" sourceLinked="1"/>
        <c:majorTickMark val="out"/>
        <c:minorTickMark val="none"/>
        <c:tickLblPos val="none"/>
        <c:crossAx val="1077054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>
          <a:ln>
            <a:solidFill>
              <a:srgbClr val="4F81BD">
                <a:alpha val="0"/>
              </a:srgbClr>
            </a:solidFill>
          </a:ln>
          <a:solidFill>
            <a:srgbClr val="2E3446"/>
          </a:solidFill>
          <a:latin typeface="LG스마트체 Regular" pitchFamily="50" charset="-127"/>
          <a:ea typeface="LG스마트체 Regular" pitchFamily="50" charset="-127"/>
        </a:defRPr>
      </a:pPr>
      <a:endParaRPr lang="pl-PL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05396-F2DE-497E-9928-CB9A496E261D}" type="datetimeFigureOut">
              <a:rPr lang="pl-PL" smtClean="0"/>
              <a:t>09.05.2019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068B1-54FD-464E-B032-D6D2FD5CD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4050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68B1-54FD-464E-B032-D6D2FD5CDF83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8947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BRANŻOWA I STOPNIA – DWA KIERUNKI – NA CZYM POLEGA KSZTAŁCENIE - DWIE SZKOŁY I DWIE REKRUTACJE – CO OFERUJEMY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68B1-54FD-464E-B032-D6D2FD5CDF83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420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BRANŻOWA I STOPNIA – DWA KIERUNKI – NA CZYM POLEGA KSZTAŁCENIE - DWIE SZKOŁY I DWIE REKRUTACJE – CO OFERUJEMY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68B1-54FD-464E-B032-D6D2FD5CDF83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420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REKRUTACJA</a:t>
            </a:r>
            <a:r>
              <a:rPr lang="pl-PL" baseline="0" dirty="0"/>
              <a:t> – TERMINY – GDZIE – TELEFON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68B1-54FD-464E-B032-D6D2FD5CDF83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5708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068B1-54FD-464E-B032-D6D2FD5CDF83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6944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68B1-54FD-464E-B032-D6D2FD5CDF83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6818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68B1-54FD-464E-B032-D6D2FD5CDF83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3972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Tak</a:t>
            </a:r>
            <a:r>
              <a:rPr lang="pl-PL" baseline="0" dirty="0"/>
              <a:t> prezentują się nasze fabryki i budynki administracyjne. Co ciekawe, takie same, 3 „bliźniacze” budynki są w Korei, Chinach oraz w USA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68B1-54FD-464E-B032-D6D2FD5CDF83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9240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Tak</a:t>
            </a:r>
            <a:r>
              <a:rPr lang="pl-PL" baseline="0" dirty="0"/>
              <a:t> prezentują się nasze fabryki i budynki administracyjne. Co ciekawe, takie same, 3 „bliźniacze” budynki są w Korei, Chinach oraz w USA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68B1-54FD-464E-B032-D6D2FD5CDF83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6405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To jedyna taka fabryka baterii </a:t>
            </a:r>
            <a:r>
              <a:rPr lang="pl-PL" dirty="0" err="1"/>
              <a:t>jonowo-litowych</a:t>
            </a:r>
            <a:r>
              <a:rPr lang="pl-PL" dirty="0"/>
              <a:t> dla aut</a:t>
            </a:r>
            <a:r>
              <a:rPr lang="pl-PL" baseline="0" dirty="0"/>
              <a:t> elektrycznych w Europie! Tworzymy dla marek…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68B1-54FD-464E-B032-D6D2FD5CDF83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3284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Tak naprawdę, gdybyśmy prześwietlili</a:t>
            </a:r>
            <a:r>
              <a:rPr lang="pl-PL" baseline="0" dirty="0"/>
              <a:t> auto, znajdziemy wiele rozwiązań i komponentów LG, nie tylko baterie!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68B1-54FD-464E-B032-D6D2FD5CDF83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0770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68B1-54FD-464E-B032-D6D2FD5CDF83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7100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5922E-0887-402D-9BCC-3954394D118B}" type="datetimeFigureOut">
              <a:rPr lang="pl-PL" smtClean="0"/>
              <a:t>09.05.2019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60F5-FC1F-4A99-B239-7086E0D989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9925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5922E-0887-402D-9BCC-3954394D118B}" type="datetimeFigureOut">
              <a:rPr lang="pl-PL" smtClean="0"/>
              <a:t>09.05.2019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60F5-FC1F-4A99-B239-7086E0D989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978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5922E-0887-402D-9BCC-3954394D118B}" type="datetimeFigureOut">
              <a:rPr lang="pl-PL" smtClean="0"/>
              <a:t>09.05.2019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60F5-FC1F-4A99-B239-7086E0D989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94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5922E-0887-402D-9BCC-3954394D118B}" type="datetimeFigureOut">
              <a:rPr lang="pl-PL" smtClean="0"/>
              <a:t>09.05.2019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60F5-FC1F-4A99-B239-7086E0D989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0291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5922E-0887-402D-9BCC-3954394D118B}" type="datetimeFigureOut">
              <a:rPr lang="pl-PL" smtClean="0"/>
              <a:t>09.05.2019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60F5-FC1F-4A99-B239-7086E0D989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1968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5922E-0887-402D-9BCC-3954394D118B}" type="datetimeFigureOut">
              <a:rPr lang="pl-PL" smtClean="0"/>
              <a:t>09.05.2019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60F5-FC1F-4A99-B239-7086E0D989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3594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5922E-0887-402D-9BCC-3954394D118B}" type="datetimeFigureOut">
              <a:rPr lang="pl-PL" smtClean="0"/>
              <a:t>09.05.2019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60F5-FC1F-4A99-B239-7086E0D989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9355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5922E-0887-402D-9BCC-3954394D118B}" type="datetimeFigureOut">
              <a:rPr lang="pl-PL" smtClean="0"/>
              <a:t>09.05.2019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60F5-FC1F-4A99-B239-7086E0D989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7653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5922E-0887-402D-9BCC-3954394D118B}" type="datetimeFigureOut">
              <a:rPr lang="pl-PL" smtClean="0"/>
              <a:t>09.05.2019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60F5-FC1F-4A99-B239-7086E0D989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2809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5922E-0887-402D-9BCC-3954394D118B}" type="datetimeFigureOut">
              <a:rPr lang="pl-PL" smtClean="0"/>
              <a:t>09.05.2019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60F5-FC1F-4A99-B239-7086E0D989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4689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5922E-0887-402D-9BCC-3954394D118B}" type="datetimeFigureOut">
              <a:rPr lang="pl-PL" smtClean="0"/>
              <a:t>09.05.2019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60F5-FC1F-4A99-B239-7086E0D989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396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5922E-0887-402D-9BCC-3954394D118B}" type="datetimeFigureOut">
              <a:rPr lang="pl-PL" smtClean="0"/>
              <a:t>09.05.2019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960F5-FC1F-4A99-B239-7086E0D989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373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7.jpeg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64.png"/><Relationship Id="rId5" Type="http://schemas.openxmlformats.org/officeDocument/2006/relationships/image" Target="../media/image59.jpe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8.jpeg"/><Relationship Id="rId9" Type="http://schemas.openxmlformats.org/officeDocument/2006/relationships/image" Target="../media/image62.png"/><Relationship Id="rId14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13" Type="http://schemas.openxmlformats.org/officeDocument/2006/relationships/image" Target="../media/image85.jpe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emf"/><Relationship Id="rId4" Type="http://schemas.openxmlformats.org/officeDocument/2006/relationships/image" Target="../media/image76.emf"/><Relationship Id="rId9" Type="http://schemas.openxmlformats.org/officeDocument/2006/relationships/image" Target="../media/image81.png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92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4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microsoft.com/office/2007/relationships/hdphoto" Target="../media/hdphoto4.wdp"/><Relationship Id="rId3" Type="http://schemas.openxmlformats.org/officeDocument/2006/relationships/image" Target="../media/image28.png"/><Relationship Id="rId21" Type="http://schemas.openxmlformats.org/officeDocument/2006/relationships/image" Target="../media/image44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microsoft.com/office/2007/relationships/hdphoto" Target="../media/hdphoto3.wdp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e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4.png"/><Relationship Id="rId5" Type="http://schemas.openxmlformats.org/officeDocument/2006/relationships/chart" Target="../charts/chart1.xml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oliniowy 2"/>
          <p:cNvCxnSpPr/>
          <p:nvPr/>
        </p:nvCxnSpPr>
        <p:spPr>
          <a:xfrm>
            <a:off x="660" y="5574432"/>
            <a:ext cx="91440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1"/>
          <p:cNvSpPr txBox="1"/>
          <p:nvPr/>
        </p:nvSpPr>
        <p:spPr>
          <a:xfrm>
            <a:off x="2216851" y="5389766"/>
            <a:ext cx="127502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altLang="ko-KR" i="1" dirty="0">
                <a:latin typeface="Cambria" pitchFamily="18" charset="0"/>
                <a:ea typeface="LG스마트체 SemiBold" panose="020B0600000101010101" pitchFamily="50" charset="-127"/>
              </a:rPr>
              <a:t>Profil firmy</a:t>
            </a:r>
            <a:endParaRPr lang="en-US" altLang="ko-KR" i="1" dirty="0"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4139952" y="5389766"/>
            <a:ext cx="19689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altLang="ko-KR" i="1" dirty="0">
                <a:latin typeface="Cambria" pitchFamily="18" charset="0"/>
                <a:ea typeface="LG스마트체 SemiBold" panose="020B0600000101010101" pitchFamily="50" charset="-127"/>
              </a:rPr>
              <a:t>P</a:t>
            </a:r>
            <a:r>
              <a:rPr lang="en-US" altLang="ko-KR" i="1" dirty="0" err="1">
                <a:latin typeface="Cambria" pitchFamily="18" charset="0"/>
                <a:ea typeface="LG스마트체 SemiBold" panose="020B0600000101010101" pitchFamily="50" charset="-127"/>
              </a:rPr>
              <a:t>otrzeby</a:t>
            </a:r>
            <a:r>
              <a:rPr lang="en-US" altLang="ko-KR" i="1" dirty="0">
                <a:latin typeface="Cambria" pitchFamily="18" charset="0"/>
                <a:ea typeface="LG스마트체 SemiBold" panose="020B0600000101010101" pitchFamily="50" charset="-127"/>
              </a:rPr>
              <a:t> </a:t>
            </a:r>
            <a:r>
              <a:rPr lang="en-US" altLang="ko-KR" i="1" dirty="0" err="1">
                <a:latin typeface="Cambria" pitchFamily="18" charset="0"/>
                <a:ea typeface="LG스마트체 SemiBold" panose="020B0600000101010101" pitchFamily="50" charset="-127"/>
              </a:rPr>
              <a:t>kadrowe</a:t>
            </a:r>
            <a:r>
              <a:rPr lang="en-US" altLang="ko-KR" i="1" dirty="0">
                <a:latin typeface="Cambria" pitchFamily="18" charset="0"/>
                <a:ea typeface="LG스마트체 SemiBold" panose="020B0600000101010101" pitchFamily="50" charset="-127"/>
              </a:rPr>
              <a:t> 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6681098" y="5389766"/>
            <a:ext cx="20687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altLang="ko-KR" i="1" dirty="0">
                <a:latin typeface="Cambria" pitchFamily="18" charset="0"/>
                <a:ea typeface="LG스마트체 SemiBold" panose="020B0600000101010101" pitchFamily="50" charset="-127"/>
              </a:rPr>
              <a:t>Rozwój pracownika</a:t>
            </a:r>
            <a:endParaRPr lang="en-US" altLang="ko-KR" i="1" dirty="0"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cxnSp>
        <p:nvCxnSpPr>
          <p:cNvPr id="16" name="Łącznik prostoliniowy 15"/>
          <p:cNvCxnSpPr/>
          <p:nvPr/>
        </p:nvCxnSpPr>
        <p:spPr>
          <a:xfrm>
            <a:off x="0" y="6285220"/>
            <a:ext cx="91440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"/>
          <p:cNvSpPr txBox="1"/>
          <p:nvPr/>
        </p:nvSpPr>
        <p:spPr>
          <a:xfrm>
            <a:off x="4139952" y="6100554"/>
            <a:ext cx="27372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altLang="ko-KR" i="1" dirty="0">
                <a:latin typeface="Cambria" pitchFamily="18" charset="0"/>
                <a:ea typeface="LG스마트체 SemiBold" panose="020B0600000101010101" pitchFamily="50" charset="-127"/>
              </a:rPr>
              <a:t>Szkoła Branżowa I stopnia</a:t>
            </a:r>
            <a:endParaRPr lang="en-US" altLang="ko-KR" i="1" dirty="0"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sp>
        <p:nvSpPr>
          <p:cNvPr id="19" name="TextBox 1"/>
          <p:cNvSpPr txBox="1"/>
          <p:nvPr/>
        </p:nvSpPr>
        <p:spPr>
          <a:xfrm>
            <a:off x="7371866" y="6100554"/>
            <a:ext cx="123258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altLang="ko-KR" i="1" dirty="0">
                <a:latin typeface="Cambria" pitchFamily="18" charset="0"/>
                <a:ea typeface="LG스마트체 SemiBold" panose="020B0600000101010101" pitchFamily="50" charset="-127"/>
              </a:rPr>
              <a:t>Technikum</a:t>
            </a:r>
            <a:endParaRPr lang="en-US" altLang="ko-KR" i="1" dirty="0"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323528" y="5343599"/>
            <a:ext cx="103021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altLang="ko-KR" sz="2400" b="1" i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mbria" pitchFamily="18" charset="0"/>
                <a:ea typeface="LG스마트체 SemiBold" panose="020B0600000101010101" pitchFamily="50" charset="-127"/>
              </a:rPr>
              <a:t>O NAS</a:t>
            </a:r>
            <a:endParaRPr lang="en-US" altLang="ko-KR" sz="2400" b="1" i="1" spc="50" dirty="0">
              <a:ln w="13500">
                <a:solidFill>
                  <a:schemeClr val="tx2">
                    <a:lumMod val="60000"/>
                    <a:lumOff val="40000"/>
                    <a:alpha val="6500"/>
                  </a:schemeClr>
                </a:solidFill>
                <a:prstDash val="solid"/>
              </a:ln>
              <a:solidFill>
                <a:schemeClr val="accent2">
                  <a:lumMod val="7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323528" y="6063679"/>
            <a:ext cx="332251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altLang="ko-KR" sz="2400" b="1" i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mbria" pitchFamily="18" charset="0"/>
                <a:ea typeface="LG스마트체 SemiBold" panose="020B0600000101010101" pitchFamily="50" charset="-127"/>
              </a:rPr>
              <a:t>OFERTA KSZTAŁCENIA</a:t>
            </a:r>
            <a:endParaRPr lang="en-US" altLang="ko-KR" sz="2400" b="1" i="1" spc="50" dirty="0">
              <a:ln w="13500">
                <a:solidFill>
                  <a:schemeClr val="tx2">
                    <a:lumMod val="60000"/>
                    <a:lumOff val="40000"/>
                    <a:alpha val="6500"/>
                  </a:schemeClr>
                </a:solidFill>
                <a:prstDash val="solid"/>
              </a:ln>
              <a:solidFill>
                <a:schemeClr val="accent2">
                  <a:lumMod val="7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sp>
        <p:nvSpPr>
          <p:cNvPr id="28" name="TextBox 1"/>
          <p:cNvSpPr txBox="1"/>
          <p:nvPr/>
        </p:nvSpPr>
        <p:spPr>
          <a:xfrm>
            <a:off x="286356" y="4653136"/>
            <a:ext cx="2970685" cy="46166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pl-PL" altLang="ko-KR" sz="2400" b="1" i="1" spc="50" dirty="0">
                <a:ln w="13500">
                  <a:solidFill>
                    <a:schemeClr val="tx2">
                      <a:lumMod val="60000"/>
                      <a:lumOff val="40000"/>
                      <a:alpha val="65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mbria" pitchFamily="18" charset="0"/>
                <a:ea typeface="LG스마트체 SemiBold" panose="020B0600000101010101" pitchFamily="50" charset="-127"/>
              </a:rPr>
              <a:t>Plan prezentacji:</a:t>
            </a:r>
            <a:endParaRPr lang="en-US" altLang="ko-KR" sz="2400" b="1" i="1" spc="50" dirty="0">
              <a:ln w="13500">
                <a:solidFill>
                  <a:schemeClr val="tx2">
                    <a:lumMod val="60000"/>
                    <a:lumOff val="40000"/>
                    <a:alpha val="6500"/>
                  </a:schemeClr>
                </a:solidFill>
                <a:prstDash val="solid"/>
              </a:ln>
              <a:solidFill>
                <a:schemeClr val="accent2">
                  <a:lumMod val="7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BC358DBC-45D1-FC42-B050-EC381D90509F}"/>
              </a:ext>
            </a:extLst>
          </p:cNvPr>
          <p:cNvSpPr/>
          <p:nvPr/>
        </p:nvSpPr>
        <p:spPr>
          <a:xfrm>
            <a:off x="8672396" y="6596390"/>
            <a:ext cx="4716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ko-KR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1/21</a:t>
            </a:r>
            <a:endParaRPr lang="en-US" altLang="ko-KR" sz="1050" i="1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pic>
        <p:nvPicPr>
          <p:cNvPr id="14" name="그림 5">
            <a:extLst>
              <a:ext uri="{FF2B5EF4-FFF2-40B4-BE49-F238E27FC236}">
                <a16:creationId xmlns:a16="http://schemas.microsoft.com/office/drawing/2014/main" id="{4CAD98ED-2A36-3347-BBFC-66951BE318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571"/>
          <a:stretch/>
        </p:blipFill>
        <p:spPr>
          <a:xfrm>
            <a:off x="0" y="1062383"/>
            <a:ext cx="9144000" cy="344673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58828A9-077A-4F46-93C2-CFC9758CF5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96" t="25490" r="13580" b="25247"/>
          <a:stretch/>
        </p:blipFill>
        <p:spPr>
          <a:xfrm>
            <a:off x="3531763" y="44624"/>
            <a:ext cx="2080474" cy="978391"/>
          </a:xfrm>
          <a:prstGeom prst="rect">
            <a:avLst/>
          </a:prstGeom>
        </p:spPr>
      </p:pic>
      <p:cxnSp>
        <p:nvCxnSpPr>
          <p:cNvPr id="17" name="Łącznik prostoliniowy 2">
            <a:extLst>
              <a:ext uri="{FF2B5EF4-FFF2-40B4-BE49-F238E27FC236}">
                <a16:creationId xmlns:a16="http://schemas.microsoft.com/office/drawing/2014/main" id="{5A35EBFA-20CD-6E46-9327-18F619273869}"/>
              </a:ext>
            </a:extLst>
          </p:cNvPr>
          <p:cNvCxnSpPr>
            <a:cxnSpLocks/>
          </p:cNvCxnSpPr>
          <p:nvPr/>
        </p:nvCxnSpPr>
        <p:spPr>
          <a:xfrm>
            <a:off x="0" y="535419"/>
            <a:ext cx="2987824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Łącznik prostoliniowy 2">
            <a:extLst>
              <a:ext uri="{FF2B5EF4-FFF2-40B4-BE49-F238E27FC236}">
                <a16:creationId xmlns:a16="http://schemas.microsoft.com/office/drawing/2014/main" id="{9B94D288-85D1-E944-B281-B810B9118E3A}"/>
              </a:ext>
            </a:extLst>
          </p:cNvPr>
          <p:cNvCxnSpPr>
            <a:cxnSpLocks/>
          </p:cNvCxnSpPr>
          <p:nvPr/>
        </p:nvCxnSpPr>
        <p:spPr>
          <a:xfrm>
            <a:off x="6156176" y="535419"/>
            <a:ext cx="2987824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013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8" grpId="0" animBg="1"/>
      <p:bldP spid="19" grpId="0" animBg="1"/>
      <p:bldP spid="22" grpId="0" animBg="1"/>
      <p:bldP spid="23" grpId="0" animBg="1"/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r="1069" b="5951"/>
          <a:stretch/>
        </p:blipFill>
        <p:spPr bwMode="auto">
          <a:xfrm>
            <a:off x="755340" y="1268760"/>
            <a:ext cx="7633321" cy="4990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1"/>
          <p:cNvSpPr txBox="1"/>
          <p:nvPr/>
        </p:nvSpPr>
        <p:spPr>
          <a:xfrm>
            <a:off x="3419872" y="285172"/>
            <a:ext cx="3810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altLang="ko-KR" sz="3200" dirty="0">
                <a:solidFill>
                  <a:schemeClr val="bg1"/>
                </a:solidFill>
                <a:latin typeface="Cambria" pitchFamily="18" charset="0"/>
                <a:ea typeface="LG스마트체 SemiBold" panose="020B0600000101010101" pitchFamily="50" charset="-127"/>
              </a:rPr>
              <a:t>Prezentacja logistyki</a:t>
            </a:r>
            <a:endParaRPr lang="en-US" altLang="ko-KR" sz="3200" dirty="0">
              <a:solidFill>
                <a:schemeClr val="bg1"/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8F79183-AA82-FB4A-A4B4-356DB81C3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48" y="251937"/>
            <a:ext cx="19977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3D987509-ED16-3D47-8C6A-10B6B90F2DBD}"/>
              </a:ext>
            </a:extLst>
          </p:cNvPr>
          <p:cNvSpPr/>
          <p:nvPr/>
        </p:nvSpPr>
        <p:spPr>
          <a:xfrm>
            <a:off x="2994228" y="177143"/>
            <a:ext cx="31555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altLang="ko-KR" sz="4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ambria" pitchFamily="18" charset="0"/>
                <a:ea typeface="LG스마트체 SemiBold" panose="020B0600000101010101" pitchFamily="50" charset="-127"/>
              </a:rPr>
              <a:t>Nasze fabryki</a:t>
            </a:r>
            <a:endParaRPr lang="en-US" altLang="ko-KR" sz="48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80287980-D30E-F841-AA50-B652DBED8339}"/>
              </a:ext>
            </a:extLst>
          </p:cNvPr>
          <p:cNvSpPr/>
          <p:nvPr/>
        </p:nvSpPr>
        <p:spPr>
          <a:xfrm>
            <a:off x="8624142" y="6559460"/>
            <a:ext cx="5293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ko-KR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10/21</a:t>
            </a:r>
            <a:endParaRPr lang="en-US" altLang="ko-KR" sz="1050" i="1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447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/>
          <p:cNvSpPr txBox="1"/>
          <p:nvPr/>
        </p:nvSpPr>
        <p:spPr>
          <a:xfrm>
            <a:off x="3419872" y="285172"/>
            <a:ext cx="3810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altLang="ko-KR" sz="3200" dirty="0">
                <a:solidFill>
                  <a:schemeClr val="bg1"/>
                </a:solidFill>
                <a:latin typeface="Cambria" pitchFamily="18" charset="0"/>
                <a:ea typeface="LG스마트체 SemiBold" panose="020B0600000101010101" pitchFamily="50" charset="-127"/>
              </a:rPr>
              <a:t>Prezentacja logistyki</a:t>
            </a:r>
            <a:endParaRPr lang="en-US" altLang="ko-KR" sz="3200" dirty="0">
              <a:solidFill>
                <a:schemeClr val="bg1"/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pic>
        <p:nvPicPr>
          <p:cNvPr id="19" name="Picture 2" descr="C:\Users\gzawada\Desktop\Materiały do prezentacji\LD-DR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" b="1577"/>
          <a:stretch/>
        </p:blipFill>
        <p:spPr bwMode="auto">
          <a:xfrm>
            <a:off x="467543" y="1052736"/>
            <a:ext cx="8208913" cy="544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B8F79183-AA82-FB4A-A4B4-356DB81C3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48" y="251937"/>
            <a:ext cx="19977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3D987509-ED16-3D47-8C6A-10B6B90F2DBD}"/>
              </a:ext>
            </a:extLst>
          </p:cNvPr>
          <p:cNvSpPr/>
          <p:nvPr/>
        </p:nvSpPr>
        <p:spPr>
          <a:xfrm>
            <a:off x="2994228" y="177143"/>
            <a:ext cx="31555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altLang="ko-KR" sz="4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ambria" pitchFamily="18" charset="0"/>
                <a:ea typeface="LG스마트체 SemiBold" panose="020B0600000101010101" pitchFamily="50" charset="-127"/>
              </a:rPr>
              <a:t>Nasze fabryki</a:t>
            </a:r>
            <a:endParaRPr lang="en-US" altLang="ko-KR" sz="48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EF562206-8E1D-BA43-B53C-DD2C2653B70F}"/>
              </a:ext>
            </a:extLst>
          </p:cNvPr>
          <p:cNvSpPr/>
          <p:nvPr/>
        </p:nvSpPr>
        <p:spPr>
          <a:xfrm>
            <a:off x="8624142" y="6559460"/>
            <a:ext cx="5293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ko-KR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11/21</a:t>
            </a:r>
            <a:endParaRPr lang="en-US" altLang="ko-KR" sz="1050" i="1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416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/>
          <p:nvPr/>
        </p:nvSpPr>
        <p:spPr>
          <a:xfrm>
            <a:off x="3059832" y="315951"/>
            <a:ext cx="6070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altLang="ko-KR" sz="2800" dirty="0">
                <a:solidFill>
                  <a:schemeClr val="bg1"/>
                </a:solidFill>
                <a:latin typeface="Cambria" pitchFamily="18" charset="0"/>
                <a:ea typeface="LG스마트체 SemiBold" panose="020B0600000101010101" pitchFamily="50" charset="-127"/>
              </a:rPr>
              <a:t>Produkcja baterii do aut elektrycznych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2EE0346C-5A83-F541-A49C-CA6254F2A43C}"/>
              </a:ext>
            </a:extLst>
          </p:cNvPr>
          <p:cNvGrpSpPr/>
          <p:nvPr/>
        </p:nvGrpSpPr>
        <p:grpSpPr>
          <a:xfrm>
            <a:off x="772235" y="5582182"/>
            <a:ext cx="7436703" cy="956235"/>
            <a:chOff x="772235" y="5713125"/>
            <a:chExt cx="7436703" cy="956235"/>
          </a:xfrm>
        </p:grpSpPr>
        <p:pic>
          <p:nvPicPr>
            <p:cNvPr id="4" name="Picture 3" descr="Description: https://www.lgchempraca.pl/assets/img/img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235" y="5713125"/>
              <a:ext cx="1411585" cy="956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Description: https://www.lgchempraca.pl/assets/img/img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140" y="5799277"/>
              <a:ext cx="1553720" cy="870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" descr="Description: https://www.lgchempraca.pl/assets/img/img3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7162" y="5788003"/>
              <a:ext cx="1231776" cy="881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8368" y="1124744"/>
            <a:ext cx="9062100" cy="469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Helvetica" pitchFamily="34" charset="0"/>
                <a:ea typeface="Times New Roman" pitchFamily="18" charset="0"/>
                <a:cs typeface="Helvetica" pitchFamily="34" charset="0"/>
              </a:rPr>
              <a:t>J</a:t>
            </a:r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Helvetica" pitchFamily="34" charset="0"/>
                <a:ea typeface="Times New Roman" pitchFamily="18" charset="0"/>
                <a:cs typeface="Helvetica" pitchFamily="34" charset="0"/>
              </a:rPr>
              <a:t>ESTEŚMY JEDNYM Z NAJWIĘKSZYCH NA ŚWIECIE PRODUCENTÓW </a:t>
            </a:r>
          </a:p>
          <a:p>
            <a:pPr lvl="0"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Helvetica" pitchFamily="34" charset="0"/>
                <a:ea typeface="Times New Roman" pitchFamily="18" charset="0"/>
                <a:cs typeface="Helvetica" pitchFamily="34" charset="0"/>
              </a:rPr>
              <a:t>BATERII LITOWO-JONOWYCH DO AUT ELEKTRYCZNYCH!</a:t>
            </a:r>
          </a:p>
          <a:p>
            <a:pPr lvl="0"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pl-PL" b="1" dirty="0">
              <a:solidFill>
                <a:schemeClr val="accent2">
                  <a:lumMod val="75000"/>
                </a:schemeClr>
              </a:solidFill>
              <a:latin typeface="Helvetica" pitchFamily="34" charset="0"/>
              <a:ea typeface="Times New Roman" pitchFamily="18" charset="0"/>
              <a:cs typeface="Helvetic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elvetica" pitchFamily="34" charset="0"/>
                <a:ea typeface="Times New Roman" pitchFamily="18" charset="0"/>
                <a:cs typeface="Helvetica" pitchFamily="34" charset="0"/>
              </a:rPr>
              <a:t>Od 2016 roku działamy w Biskupicach Podgórnych w gminie Kobierzyce pod Wrocławiem</a:t>
            </a:r>
            <a:r>
              <a:rPr kumimoji="0" lang="pl-PL" sz="16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elvetica" pitchFamily="34" charset="0"/>
                <a:ea typeface="Times New Roman" pitchFamily="18" charset="0"/>
                <a:cs typeface="Helvetica" pitchFamily="34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500" b="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Helvetica" pitchFamily="34" charset="0"/>
              <a:ea typeface="Times New Roman" pitchFamily="18" charset="0"/>
              <a:cs typeface="Helvetic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elvetica" pitchFamily="34" charset="0"/>
                <a:ea typeface="Times New Roman" pitchFamily="18" charset="0"/>
                <a:cs typeface="Helvetica" pitchFamily="34" charset="0"/>
              </a:rPr>
              <a:t>Nasze baterie napędzają samochody takich marek jak </a:t>
            </a:r>
            <a:r>
              <a:rPr kumimoji="0" lang="pl-PL" sz="1600" b="1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elvetica" pitchFamily="34" charset="0"/>
                <a:ea typeface="Times New Roman" pitchFamily="18" charset="0"/>
                <a:cs typeface="Helvetica" pitchFamily="34" charset="0"/>
              </a:rPr>
              <a:t>Daimler</a:t>
            </a:r>
            <a:r>
              <a:rPr kumimoji="0" lang="pl-PL" sz="1600" b="0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elvetica" pitchFamily="34" charset="0"/>
                <a:ea typeface="Times New Roman" pitchFamily="18" charset="0"/>
                <a:cs typeface="Helvetica" pitchFamily="34" charset="0"/>
              </a:rPr>
              <a:t>, </a:t>
            </a:r>
            <a:r>
              <a:rPr kumimoji="0" lang="pl-PL" sz="1600" b="1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elvetica" pitchFamily="34" charset="0"/>
                <a:ea typeface="Times New Roman" pitchFamily="18" charset="0"/>
                <a:cs typeface="Helvetica" pitchFamily="34" charset="0"/>
              </a:rPr>
              <a:t>Porsche</a:t>
            </a:r>
            <a:r>
              <a:rPr kumimoji="0" lang="pl-PL" sz="1600" b="0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elvetica" pitchFamily="34" charset="0"/>
                <a:ea typeface="Times New Roman" pitchFamily="18" charset="0"/>
                <a:cs typeface="Helvetica" pitchFamily="34" charset="0"/>
              </a:rPr>
              <a:t>, </a:t>
            </a:r>
            <a:r>
              <a:rPr kumimoji="0" lang="pl-PL" sz="1600" b="1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elvetica" pitchFamily="34" charset="0"/>
                <a:ea typeface="Times New Roman" pitchFamily="18" charset="0"/>
                <a:cs typeface="Helvetica" pitchFamily="34" charset="0"/>
              </a:rPr>
              <a:t>Audi, Mercedes</a:t>
            </a:r>
            <a:r>
              <a:rPr kumimoji="0" lang="pl-PL" sz="1400" b="0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elvetica" pitchFamily="34" charset="0"/>
                <a:ea typeface="Times New Roman" pitchFamily="18" charset="0"/>
                <a:cs typeface="Helvetica" pitchFamily="34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400" dirty="0">
              <a:solidFill>
                <a:schemeClr val="accent2">
                  <a:lumMod val="7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4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Helvetica" pitchFamily="34" charset="0"/>
              <a:cs typeface="Helvetic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400" dirty="0">
              <a:solidFill>
                <a:schemeClr val="accent4">
                  <a:lumMod val="7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4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Helvetica" pitchFamily="34" charset="0"/>
              <a:cs typeface="Helvetic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4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Helvetica" pitchFamily="34" charset="0"/>
              <a:cs typeface="Helvetic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400" dirty="0">
              <a:solidFill>
                <a:schemeClr val="accent4">
                  <a:lumMod val="7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4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Helvetica" pitchFamily="34" charset="0"/>
              <a:cs typeface="Helvetic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7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Helvetica" pitchFamily="34" charset="0"/>
              <a:cs typeface="Helvetic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500" dirty="0">
              <a:solidFill>
                <a:schemeClr val="accent4">
                  <a:lumMod val="75000"/>
                </a:schemeClr>
              </a:solidFill>
              <a:latin typeface="Helvetica" pitchFamily="34" charset="0"/>
              <a:ea typeface="Times New Roman" pitchFamily="18" charset="0"/>
              <a:cs typeface="Helvetic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lang="pl-PL" sz="1600" dirty="0">
                <a:solidFill>
                  <a:schemeClr val="accent4">
                    <a:lumMod val="75000"/>
                  </a:schemeClr>
                </a:solidFill>
                <a:latin typeface="Helvetica" pitchFamily="34" charset="0"/>
                <a:ea typeface="Times New Roman" pitchFamily="18" charset="0"/>
                <a:cs typeface="Helvetica" pitchFamily="34" charset="0"/>
              </a:rPr>
            </a:br>
            <a:endParaRPr lang="pl-PL" sz="1600" dirty="0">
              <a:solidFill>
                <a:schemeClr val="accent4">
                  <a:lumMod val="75000"/>
                </a:schemeClr>
              </a:solidFill>
              <a:latin typeface="Helvetica" pitchFamily="34" charset="0"/>
              <a:ea typeface="Times New Roman" pitchFamily="18" charset="0"/>
              <a:cs typeface="Helvetic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600" dirty="0">
              <a:solidFill>
                <a:schemeClr val="accent4">
                  <a:lumMod val="75000"/>
                </a:schemeClr>
              </a:solidFill>
              <a:latin typeface="Helvetica" pitchFamily="34" charset="0"/>
              <a:ea typeface="Times New Roman" pitchFamily="18" charset="0"/>
              <a:cs typeface="Helvetic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600" i="1" dirty="0">
                <a:solidFill>
                  <a:schemeClr val="accent2">
                    <a:lumMod val="75000"/>
                  </a:schemeClr>
                </a:solidFill>
                <a:latin typeface="Helvetica" pitchFamily="34" charset="0"/>
                <a:ea typeface="Times New Roman" pitchFamily="18" charset="0"/>
                <a:cs typeface="Helvetica" pitchFamily="34" charset="0"/>
              </a:rPr>
              <a:t>Z</a:t>
            </a:r>
            <a:r>
              <a:rPr kumimoji="0" lang="pl-PL" sz="1600" b="0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elvetica" pitchFamily="34" charset="0"/>
                <a:ea typeface="Times New Roman" pitchFamily="18" charset="0"/>
                <a:cs typeface="Helvetica" pitchFamily="34" charset="0"/>
              </a:rPr>
              <a:t>integrowany system obejmuje produkcję wszystkich komponentów baterii: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1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elvetica" pitchFamily="34" charset="0"/>
                <a:ea typeface="Times New Roman" pitchFamily="18" charset="0"/>
                <a:cs typeface="Helvetica" pitchFamily="34" charset="0"/>
              </a:rPr>
              <a:t>elektrody, ogniwa, moduły i akumulatory oraz serwis techniczny</a:t>
            </a:r>
            <a:r>
              <a:rPr kumimoji="0" lang="pl-PL" sz="1600" b="0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elvetica" pitchFamily="34" charset="0"/>
                <a:ea typeface="Times New Roman" pitchFamily="18" charset="0"/>
                <a:cs typeface="Helvetica" pitchFamily="34" charset="0"/>
              </a:rPr>
              <a:t>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C8D8DD39-E1C6-0D4D-890C-6FCBE7C39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48" y="251937"/>
            <a:ext cx="19977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F67E710F-5650-2A42-B47B-08DA791D819F}"/>
              </a:ext>
            </a:extLst>
          </p:cNvPr>
          <p:cNvSpPr/>
          <p:nvPr/>
        </p:nvSpPr>
        <p:spPr>
          <a:xfrm>
            <a:off x="805620" y="260648"/>
            <a:ext cx="607063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altLang="ko-KR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ambria" pitchFamily="18" charset="0"/>
                <a:ea typeface="LG스마트체 SemiBold" panose="020B0600000101010101" pitchFamily="50" charset="-127"/>
              </a:rPr>
              <a:t>Produkcja baterii do aut elektrycznych</a:t>
            </a:r>
            <a:endParaRPr lang="en-US" altLang="ko-KR" sz="36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E476968C-4FB7-FC4C-85B4-F80C2860217F}"/>
              </a:ext>
            </a:extLst>
          </p:cNvPr>
          <p:cNvGrpSpPr/>
          <p:nvPr/>
        </p:nvGrpSpPr>
        <p:grpSpPr>
          <a:xfrm>
            <a:off x="503548" y="3126172"/>
            <a:ext cx="8136904" cy="1252005"/>
            <a:chOff x="539552" y="2927541"/>
            <a:chExt cx="8136904" cy="1252005"/>
          </a:xfrm>
        </p:grpSpPr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8B3E2E01-11C1-414E-85DE-D29608A6C3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37286" y="3001059"/>
              <a:ext cx="820103" cy="341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AF1144F6-D686-1242-9F81-8EF2B22E08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2965854" y="2950088"/>
              <a:ext cx="407021" cy="450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Picture 17">
              <a:extLst>
                <a:ext uri="{FF2B5EF4-FFF2-40B4-BE49-F238E27FC236}">
                  <a16:creationId xmlns:a16="http://schemas.microsoft.com/office/drawing/2014/main" id="{A27005DC-6C7C-0842-B194-044F86896D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39552" y="2964738"/>
              <a:ext cx="742471" cy="388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0">
              <a:extLst>
                <a:ext uri="{FF2B5EF4-FFF2-40B4-BE49-F238E27FC236}">
                  <a16:creationId xmlns:a16="http://schemas.microsoft.com/office/drawing/2014/main" id="{A7847E99-1D32-7542-B786-62A7FFD1DC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1815910" y="2927541"/>
              <a:ext cx="436161" cy="4625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23ECC557-AFED-BF45-A21E-440A852F20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3119" y="3725327"/>
              <a:ext cx="528436" cy="452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2CFABEF3-F0A3-8947-A2E6-B594DC9101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805466" y="3718040"/>
              <a:ext cx="463639" cy="461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16">
              <a:extLst>
                <a:ext uri="{FF2B5EF4-FFF2-40B4-BE49-F238E27FC236}">
                  <a16:creationId xmlns:a16="http://schemas.microsoft.com/office/drawing/2014/main" id="{7C8EF5BB-97DC-BF49-A1FC-3C36590C7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07387" y="3781001"/>
              <a:ext cx="620301" cy="395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85A23698-D555-2D49-B0C9-A8C4200227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tretch>
              <a:fillRect/>
            </a:stretch>
          </p:blipFill>
          <p:spPr bwMode="auto">
            <a:xfrm>
              <a:off x="4021392" y="2947893"/>
              <a:ext cx="409195" cy="448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Picture 11">
              <a:extLst>
                <a:ext uri="{FF2B5EF4-FFF2-40B4-BE49-F238E27FC236}">
                  <a16:creationId xmlns:a16="http://schemas.microsoft.com/office/drawing/2014/main" id="{E1BC38D4-981D-6F4C-9503-63894E4AEB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842681" y="3818854"/>
              <a:ext cx="775921" cy="275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3">
              <a:extLst>
                <a:ext uri="{FF2B5EF4-FFF2-40B4-BE49-F238E27FC236}">
                  <a16:creationId xmlns:a16="http://schemas.microsoft.com/office/drawing/2014/main" id="{FC5CD9AA-594A-984C-88F2-0F68483D5C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936269" y="3731460"/>
              <a:ext cx="464771" cy="445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6">
              <a:extLst>
                <a:ext uri="{FF2B5EF4-FFF2-40B4-BE49-F238E27FC236}">
                  <a16:creationId xmlns:a16="http://schemas.microsoft.com/office/drawing/2014/main" id="{D2F52BF3-4C99-574E-9571-E9D6B9D1E6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8211427" y="3247291"/>
              <a:ext cx="465029" cy="469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7">
              <a:extLst>
                <a:ext uri="{FF2B5EF4-FFF2-40B4-BE49-F238E27FC236}">
                  <a16:creationId xmlns:a16="http://schemas.microsoft.com/office/drawing/2014/main" id="{0D3E5E02-CA01-EF43-BC9A-66979F948C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9" t="12127" r="85963" b="83333"/>
            <a:stretch/>
          </p:blipFill>
          <p:spPr bwMode="auto">
            <a:xfrm>
              <a:off x="6024414" y="3846148"/>
              <a:ext cx="877358" cy="203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>
              <a:extLst>
                <a:ext uri="{FF2B5EF4-FFF2-40B4-BE49-F238E27FC236}">
                  <a16:creationId xmlns:a16="http://schemas.microsoft.com/office/drawing/2014/main" id="{16C6AFAA-5A8E-3645-B43D-69E5AC6A72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422" y="2996952"/>
              <a:ext cx="395810" cy="377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6" descr="\\Client\D$\#.Secure Work Folder\프로모션자료\배터리이미지\FCA 로고.png">
              <a:extLst>
                <a:ext uri="{FF2B5EF4-FFF2-40B4-BE49-F238E27FC236}">
                  <a16:creationId xmlns:a16="http://schemas.microsoft.com/office/drawing/2014/main" id="{1E6E0454-0C79-B544-B760-057FE677D6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3809839"/>
              <a:ext cx="676987" cy="275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9">
              <a:extLst>
                <a:ext uri="{FF2B5EF4-FFF2-40B4-BE49-F238E27FC236}">
                  <a16:creationId xmlns:a16="http://schemas.microsoft.com/office/drawing/2014/main" id="{D73C802A-F2EF-4544-A660-67B6913476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/>
            <a:stretch>
              <a:fillRect/>
            </a:stretch>
          </p:blipFill>
          <p:spPr bwMode="auto">
            <a:xfrm>
              <a:off x="7373884" y="2933809"/>
              <a:ext cx="366468" cy="4231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" name="Prostokąt 58">
            <a:extLst>
              <a:ext uri="{FF2B5EF4-FFF2-40B4-BE49-F238E27FC236}">
                <a16:creationId xmlns:a16="http://schemas.microsoft.com/office/drawing/2014/main" id="{3FFE614D-DD66-564B-BF6F-C72F47430C5A}"/>
              </a:ext>
            </a:extLst>
          </p:cNvPr>
          <p:cNvSpPr/>
          <p:nvPr/>
        </p:nvSpPr>
        <p:spPr>
          <a:xfrm>
            <a:off x="8624142" y="6559460"/>
            <a:ext cx="5293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ko-KR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12/21</a:t>
            </a:r>
            <a:endParaRPr lang="en-US" altLang="ko-KR" sz="1050" i="1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005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00" y="2274574"/>
            <a:ext cx="6372301" cy="3529275"/>
          </a:xfrm>
          <a:prstGeom prst="rect">
            <a:avLst/>
          </a:prstGeom>
        </p:spPr>
      </p:pic>
      <p:sp>
        <p:nvSpPr>
          <p:cNvPr id="79" name="TextBox 5"/>
          <p:cNvSpPr txBox="1"/>
          <p:nvPr/>
        </p:nvSpPr>
        <p:spPr>
          <a:xfrm>
            <a:off x="487844" y="1339325"/>
            <a:ext cx="8151234" cy="6604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pl-PL" altLang="ko-KR" sz="1846" i="1" kern="0" spc="-46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LG스마트체 Regular" pitchFamily="50" charset="-127"/>
              </a:rPr>
              <a:t>Produkcja komponentów do branży </a:t>
            </a:r>
            <a:r>
              <a:rPr kumimoji="1" lang="pl-PL" altLang="ko-KR" sz="1846" i="1" kern="0" spc="-46" dirty="0" err="1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LG스마트체 Regular" pitchFamily="50" charset="-127"/>
              </a:rPr>
              <a:t>automotive</a:t>
            </a:r>
            <a:r>
              <a:rPr kumimoji="1" lang="pl-PL" altLang="ko-KR" sz="1846" i="1" kern="0" spc="-46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LG스마트체 Regular" pitchFamily="50" charset="-127"/>
              </a:rPr>
              <a:t>, do pojazdów ekologicznych bazuje </a:t>
            </a:r>
            <a:br>
              <a:rPr kumimoji="1" lang="pl-PL" altLang="ko-KR" sz="1846" i="1" kern="0" spc="-46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LG스마트체 Regular" pitchFamily="50" charset="-127"/>
              </a:rPr>
            </a:br>
            <a:r>
              <a:rPr kumimoji="1" lang="pl-PL" altLang="ko-KR" sz="1846" i="1" kern="0" spc="-46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LG스마트체 Regular" pitchFamily="50" charset="-127"/>
              </a:rPr>
              <a:t>na doświadczeniu w obszarach elektryki, elektroniki i tworzyw</a:t>
            </a:r>
            <a:endParaRPr kumimoji="1" lang="en-US" altLang="ko-KR" sz="1846" i="1" kern="0" spc="-46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LG스마트체 Regular" pitchFamily="50" charset="-127"/>
            </a:endParaRPr>
          </a:p>
        </p:txBody>
      </p:sp>
      <p:cxnSp>
        <p:nvCxnSpPr>
          <p:cNvPr id="80" name="직선 화살표 연결선 6"/>
          <p:cNvCxnSpPr>
            <a:stCxn id="114" idx="3"/>
          </p:cNvCxnSpPr>
          <p:nvPr/>
        </p:nvCxnSpPr>
        <p:spPr>
          <a:xfrm flipV="1">
            <a:off x="6723814" y="2541200"/>
            <a:ext cx="862792" cy="41563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1" name="그룹 119"/>
          <p:cNvGrpSpPr/>
          <p:nvPr/>
        </p:nvGrpSpPr>
        <p:grpSpPr>
          <a:xfrm>
            <a:off x="1948613" y="2923672"/>
            <a:ext cx="6234652" cy="2191234"/>
            <a:chOff x="2013814" y="3007571"/>
            <a:chExt cx="6234652" cy="2373836"/>
          </a:xfrm>
        </p:grpSpPr>
        <p:cxnSp>
          <p:nvCxnSpPr>
            <p:cNvPr id="82" name="직선 화살표 연결선 8"/>
            <p:cNvCxnSpPr>
              <a:stCxn id="106" idx="1"/>
            </p:cNvCxnSpPr>
            <p:nvPr/>
          </p:nvCxnSpPr>
          <p:spPr>
            <a:xfrm>
              <a:off x="2013814" y="4718423"/>
              <a:ext cx="6234652" cy="662984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83" name="그룹 121"/>
            <p:cNvGrpSpPr/>
            <p:nvPr/>
          </p:nvGrpSpPr>
          <p:grpSpPr>
            <a:xfrm>
              <a:off x="2481537" y="3007571"/>
              <a:ext cx="5766929" cy="2373835"/>
              <a:chOff x="2481537" y="3007571"/>
              <a:chExt cx="5766929" cy="2373835"/>
            </a:xfrm>
          </p:grpSpPr>
          <p:cxnSp>
            <p:nvCxnSpPr>
              <p:cNvPr id="85" name="직선 화살표 연결선 11"/>
              <p:cNvCxnSpPr>
                <a:stCxn id="113" idx="1"/>
              </p:cNvCxnSpPr>
              <p:nvPr/>
            </p:nvCxnSpPr>
            <p:spPr>
              <a:xfrm>
                <a:off x="6007964" y="3235699"/>
                <a:ext cx="2217874" cy="2124334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6" name="직선 화살표 연결선 12"/>
              <p:cNvCxnSpPr>
                <a:stCxn id="116" idx="1"/>
              </p:cNvCxnSpPr>
              <p:nvPr/>
            </p:nvCxnSpPr>
            <p:spPr>
              <a:xfrm>
                <a:off x="7195414" y="3654797"/>
                <a:ext cx="1037096" cy="1726609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7" name="직선 화살표 연결선 13"/>
              <p:cNvCxnSpPr/>
              <p:nvPr/>
            </p:nvCxnSpPr>
            <p:spPr>
              <a:xfrm>
                <a:off x="7048692" y="3007571"/>
                <a:ext cx="1183818" cy="2278883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8" name="직선 화살표 연결선 14"/>
              <p:cNvCxnSpPr/>
              <p:nvPr/>
            </p:nvCxnSpPr>
            <p:spPr>
              <a:xfrm>
                <a:off x="2481537" y="3876417"/>
                <a:ext cx="5766929" cy="1410037"/>
              </a:xfrm>
              <a:prstGeom prst="straightConnector1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84" name="직선 화살표 연결선 10"/>
            <p:cNvCxnSpPr>
              <a:stCxn id="109" idx="1"/>
            </p:cNvCxnSpPr>
            <p:nvPr/>
          </p:nvCxnSpPr>
          <p:spPr>
            <a:xfrm>
              <a:off x="2948313" y="4350947"/>
              <a:ext cx="5300153" cy="1030459"/>
            </a:xfrm>
            <a:prstGeom prst="straightConnector1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9" name="그룹 127"/>
          <p:cNvGrpSpPr/>
          <p:nvPr/>
        </p:nvGrpSpPr>
        <p:grpSpPr>
          <a:xfrm>
            <a:off x="1972171" y="3044318"/>
            <a:ext cx="4950666" cy="2088523"/>
            <a:chOff x="1972171" y="3105476"/>
            <a:chExt cx="4950666" cy="2207039"/>
          </a:xfrm>
        </p:grpSpPr>
        <p:cxnSp>
          <p:nvCxnSpPr>
            <p:cNvPr id="90" name="직선 화살표 연결선 16"/>
            <p:cNvCxnSpPr>
              <a:stCxn id="115" idx="0"/>
            </p:cNvCxnSpPr>
            <p:nvPr/>
          </p:nvCxnSpPr>
          <p:spPr>
            <a:xfrm flipH="1">
              <a:off x="4718007" y="3105476"/>
              <a:ext cx="2204830" cy="220703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1" name="직선 화살표 연결선 17"/>
            <p:cNvCxnSpPr>
              <a:stCxn id="105" idx="1"/>
            </p:cNvCxnSpPr>
            <p:nvPr/>
          </p:nvCxnSpPr>
          <p:spPr>
            <a:xfrm flipH="1">
              <a:off x="4725737" y="3999560"/>
              <a:ext cx="86726" cy="1294002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2" name="직선 화살표 연결선 18"/>
            <p:cNvCxnSpPr/>
            <p:nvPr/>
          </p:nvCxnSpPr>
          <p:spPr>
            <a:xfrm>
              <a:off x="1972171" y="4484010"/>
              <a:ext cx="2737610" cy="735883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3" name="그룹 165"/>
          <p:cNvGrpSpPr/>
          <p:nvPr/>
        </p:nvGrpSpPr>
        <p:grpSpPr>
          <a:xfrm flipV="1">
            <a:off x="1620552" y="3468632"/>
            <a:ext cx="2300909" cy="1706471"/>
            <a:chOff x="1320526" y="-248844"/>
            <a:chExt cx="2592286" cy="4855689"/>
          </a:xfrm>
        </p:grpSpPr>
        <p:cxnSp>
          <p:nvCxnSpPr>
            <p:cNvPr id="94" name="직선 화살표 연결선 20"/>
            <p:cNvCxnSpPr>
              <a:stCxn id="112" idx="7"/>
              <a:endCxn id="104" idx="3"/>
            </p:cNvCxnSpPr>
            <p:nvPr/>
          </p:nvCxnSpPr>
          <p:spPr>
            <a:xfrm flipH="1" flipV="1">
              <a:off x="1320526" y="-248844"/>
              <a:ext cx="2592286" cy="448875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5" name="직선 화살표 연결선 21"/>
            <p:cNvCxnSpPr>
              <a:stCxn id="110" idx="7"/>
              <a:endCxn id="104" idx="3"/>
            </p:cNvCxnSpPr>
            <p:nvPr/>
          </p:nvCxnSpPr>
          <p:spPr>
            <a:xfrm flipH="1" flipV="1">
              <a:off x="1320526" y="-248844"/>
              <a:ext cx="2091496" cy="3888322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6" name="직선 화살표 연결선 22"/>
            <p:cNvCxnSpPr>
              <a:stCxn id="111" idx="7"/>
              <a:endCxn id="104" idx="3"/>
            </p:cNvCxnSpPr>
            <p:nvPr/>
          </p:nvCxnSpPr>
          <p:spPr>
            <a:xfrm flipH="1" flipV="1">
              <a:off x="1320526" y="-248844"/>
              <a:ext cx="2091496" cy="485568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7" name="그룹 169"/>
          <p:cNvGrpSpPr/>
          <p:nvPr/>
        </p:nvGrpSpPr>
        <p:grpSpPr>
          <a:xfrm>
            <a:off x="1956163" y="2703932"/>
            <a:ext cx="2742128" cy="1032211"/>
            <a:chOff x="1853553" y="2695517"/>
            <a:chExt cx="2825240" cy="1053816"/>
          </a:xfrm>
        </p:grpSpPr>
        <p:cxnSp>
          <p:nvCxnSpPr>
            <p:cNvPr id="98" name="직선 화살표 연결선 24"/>
            <p:cNvCxnSpPr>
              <a:stCxn id="108" idx="4"/>
            </p:cNvCxnSpPr>
            <p:nvPr/>
          </p:nvCxnSpPr>
          <p:spPr>
            <a:xfrm flipH="1" flipV="1">
              <a:off x="1858602" y="2784933"/>
              <a:ext cx="402660" cy="93017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9" name="직선 화살표 연결선 25"/>
            <p:cNvCxnSpPr>
              <a:stCxn id="110" idx="5"/>
            </p:cNvCxnSpPr>
            <p:nvPr/>
          </p:nvCxnSpPr>
          <p:spPr>
            <a:xfrm flipH="1" flipV="1">
              <a:off x="1853553" y="2785067"/>
              <a:ext cx="1566892" cy="9642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0" name="직선 화살표 연결선 26"/>
            <p:cNvCxnSpPr>
              <a:stCxn id="111" idx="5"/>
            </p:cNvCxnSpPr>
            <p:nvPr/>
          </p:nvCxnSpPr>
          <p:spPr>
            <a:xfrm flipH="1" flipV="1">
              <a:off x="1864324" y="2794339"/>
              <a:ext cx="1556121" cy="60790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1" name="직선 화살표 연결선 27"/>
            <p:cNvCxnSpPr/>
            <p:nvPr/>
          </p:nvCxnSpPr>
          <p:spPr>
            <a:xfrm flipH="1" flipV="1">
              <a:off x="1853553" y="2695517"/>
              <a:ext cx="2825240" cy="957994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FD692247-A22F-9C4F-9F42-CDFCDC56CC6D}"/>
              </a:ext>
            </a:extLst>
          </p:cNvPr>
          <p:cNvGrpSpPr/>
          <p:nvPr/>
        </p:nvGrpSpPr>
        <p:grpSpPr>
          <a:xfrm>
            <a:off x="1739238" y="2730240"/>
            <a:ext cx="5426898" cy="1732844"/>
            <a:chOff x="1739238" y="2730240"/>
            <a:chExt cx="5426898" cy="1732844"/>
          </a:xfrm>
        </p:grpSpPr>
        <p:sp>
          <p:nvSpPr>
            <p:cNvPr id="105" name="타원 31"/>
            <p:cNvSpPr/>
            <p:nvPr/>
          </p:nvSpPr>
          <p:spPr>
            <a:xfrm flipH="1" flipV="1">
              <a:off x="4603088" y="3609471"/>
              <a:ext cx="245298" cy="226429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rgbClr val="D3095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1" lang="ko-KR" altLang="en-US" sz="1108" b="1">
                <a:solidFill>
                  <a:srgbClr val="FFFFFF"/>
                </a:solidFill>
              </a:endParaRPr>
            </a:p>
          </p:txBody>
        </p:sp>
        <p:sp>
          <p:nvSpPr>
            <p:cNvPr id="106" name="타원 32"/>
            <p:cNvSpPr/>
            <p:nvPr/>
          </p:nvSpPr>
          <p:spPr>
            <a:xfrm flipH="1" flipV="1">
              <a:off x="1739238" y="4222001"/>
              <a:ext cx="245298" cy="226429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rgbClr val="D3095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1" lang="ko-KR" altLang="en-US" sz="1108" b="1">
                <a:solidFill>
                  <a:srgbClr val="FFFFFF"/>
                </a:solidFill>
              </a:endParaRPr>
            </a:p>
          </p:txBody>
        </p:sp>
        <p:sp>
          <p:nvSpPr>
            <p:cNvPr id="107" name="타원 33"/>
            <p:cNvSpPr/>
            <p:nvPr/>
          </p:nvSpPr>
          <p:spPr>
            <a:xfrm flipH="1" flipV="1">
              <a:off x="2139288" y="4236655"/>
              <a:ext cx="245298" cy="226429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rgbClr val="D3095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1" lang="ko-KR" altLang="en-US" sz="1108" b="1">
                <a:solidFill>
                  <a:srgbClr val="FFFFFF"/>
                </a:solidFill>
              </a:endParaRPr>
            </a:p>
          </p:txBody>
        </p:sp>
        <p:sp>
          <p:nvSpPr>
            <p:cNvPr id="108" name="타원 34"/>
            <p:cNvSpPr/>
            <p:nvPr/>
          </p:nvSpPr>
          <p:spPr>
            <a:xfrm flipH="1" flipV="1">
              <a:off x="2229229" y="3614974"/>
              <a:ext cx="245298" cy="226429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rgbClr val="D3095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1" lang="ko-KR" altLang="en-US" sz="1108" b="1">
                <a:solidFill>
                  <a:srgbClr val="FFFFFF"/>
                </a:solidFill>
              </a:endParaRPr>
            </a:p>
          </p:txBody>
        </p:sp>
        <p:sp>
          <p:nvSpPr>
            <p:cNvPr id="109" name="타원 35"/>
            <p:cNvSpPr/>
            <p:nvPr/>
          </p:nvSpPr>
          <p:spPr>
            <a:xfrm flipH="1" flipV="1">
              <a:off x="2673737" y="3882793"/>
              <a:ext cx="245298" cy="226429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rgbClr val="D3095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1" lang="ko-KR" altLang="en-US" sz="1108" b="1">
                <a:solidFill>
                  <a:srgbClr val="FFFFFF"/>
                </a:solidFill>
              </a:endParaRPr>
            </a:p>
          </p:txBody>
        </p:sp>
        <p:sp>
          <p:nvSpPr>
            <p:cNvPr id="110" name="타원 36"/>
            <p:cNvSpPr/>
            <p:nvPr/>
          </p:nvSpPr>
          <p:spPr>
            <a:xfrm flipH="1" flipV="1">
              <a:off x="3441038" y="3615332"/>
              <a:ext cx="245298" cy="226429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rgbClr val="D3095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1" lang="ko-KR" altLang="en-US" sz="1108" b="1">
                <a:solidFill>
                  <a:srgbClr val="FFFFFF"/>
                </a:solidFill>
              </a:endParaRPr>
            </a:p>
          </p:txBody>
        </p:sp>
        <p:sp>
          <p:nvSpPr>
            <p:cNvPr id="111" name="타원 37"/>
            <p:cNvSpPr/>
            <p:nvPr/>
          </p:nvSpPr>
          <p:spPr>
            <a:xfrm flipH="1" flipV="1">
              <a:off x="3441038" y="3275363"/>
              <a:ext cx="245298" cy="226429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rgbClr val="D3095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1" lang="ko-KR" altLang="en-US" sz="1108" b="1">
                <a:solidFill>
                  <a:srgbClr val="FFFFFF"/>
                </a:solidFill>
              </a:endParaRPr>
            </a:p>
          </p:txBody>
        </p:sp>
        <p:sp>
          <p:nvSpPr>
            <p:cNvPr id="112" name="타원 38"/>
            <p:cNvSpPr/>
            <p:nvPr/>
          </p:nvSpPr>
          <p:spPr>
            <a:xfrm flipH="1" flipV="1">
              <a:off x="3885538" y="3404317"/>
              <a:ext cx="245298" cy="226429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rgbClr val="D3095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1" lang="ko-KR" altLang="en-US" sz="1108" b="1">
                <a:solidFill>
                  <a:srgbClr val="FFFFFF"/>
                </a:solidFill>
              </a:endParaRPr>
            </a:p>
          </p:txBody>
        </p:sp>
        <p:sp>
          <p:nvSpPr>
            <p:cNvPr id="113" name="타원 39"/>
            <p:cNvSpPr/>
            <p:nvPr/>
          </p:nvSpPr>
          <p:spPr>
            <a:xfrm flipH="1" flipV="1">
              <a:off x="5733388" y="2853332"/>
              <a:ext cx="245298" cy="226429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rgbClr val="D3095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1" lang="ko-KR" altLang="en-US" sz="1108" b="1">
                <a:solidFill>
                  <a:srgbClr val="FFFFFF"/>
                </a:solidFill>
              </a:endParaRPr>
            </a:p>
          </p:txBody>
        </p:sp>
        <p:sp>
          <p:nvSpPr>
            <p:cNvPr id="114" name="타원 40"/>
            <p:cNvSpPr/>
            <p:nvPr/>
          </p:nvSpPr>
          <p:spPr>
            <a:xfrm flipH="1" flipV="1">
              <a:off x="6514438" y="2923671"/>
              <a:ext cx="245298" cy="226429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rgbClr val="D3095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1" lang="ko-KR" altLang="en-US" sz="1108" b="1">
                <a:solidFill>
                  <a:srgbClr val="FFFFFF"/>
                </a:solidFill>
              </a:endParaRPr>
            </a:p>
          </p:txBody>
        </p:sp>
        <p:sp>
          <p:nvSpPr>
            <p:cNvPr id="115" name="타원 41"/>
            <p:cNvSpPr/>
            <p:nvPr/>
          </p:nvSpPr>
          <p:spPr>
            <a:xfrm flipH="1" flipV="1">
              <a:off x="6800188" y="2730240"/>
              <a:ext cx="245298" cy="226429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rgbClr val="D3095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1" lang="ko-KR" altLang="en-US" sz="1108" b="1">
                <a:solidFill>
                  <a:srgbClr val="FFFFFF"/>
                </a:solidFill>
              </a:endParaRPr>
            </a:p>
          </p:txBody>
        </p:sp>
        <p:sp>
          <p:nvSpPr>
            <p:cNvPr id="116" name="타원 42"/>
            <p:cNvSpPr/>
            <p:nvPr/>
          </p:nvSpPr>
          <p:spPr>
            <a:xfrm flipH="1" flipV="1">
              <a:off x="6920838" y="3240194"/>
              <a:ext cx="245298" cy="226429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rgbClr val="D3095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1" lang="ko-KR" altLang="en-US" sz="1108" b="1">
                <a:solidFill>
                  <a:srgbClr val="FFFFFF"/>
                </a:solidFill>
              </a:endParaRPr>
            </a:p>
          </p:txBody>
        </p: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F346B60C-576D-F945-9F4E-1ED6427FC3C5}"/>
              </a:ext>
            </a:extLst>
          </p:cNvPr>
          <p:cNvGrpSpPr/>
          <p:nvPr/>
        </p:nvGrpSpPr>
        <p:grpSpPr>
          <a:xfrm>
            <a:off x="296823" y="2414496"/>
            <a:ext cx="1664240" cy="1751692"/>
            <a:chOff x="296823" y="2414496"/>
            <a:chExt cx="1664240" cy="1751692"/>
          </a:xfrm>
        </p:grpSpPr>
        <p:pic>
          <p:nvPicPr>
            <p:cNvPr id="77" name="그림 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6823" y="2414496"/>
              <a:ext cx="1664240" cy="374181"/>
            </a:xfrm>
            <a:prstGeom prst="rect">
              <a:avLst/>
            </a:prstGeom>
          </p:spPr>
        </p:pic>
        <p:sp>
          <p:nvSpPr>
            <p:cNvPr id="117" name="TextBox 43"/>
            <p:cNvSpPr txBox="1"/>
            <p:nvPr/>
          </p:nvSpPr>
          <p:spPr>
            <a:xfrm>
              <a:off x="686682" y="2798600"/>
              <a:ext cx="657231" cy="68198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kumimoji="1" lang="en-US" altLang="ko-KR" sz="1108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LG스마트체 Regular" panose="020B0600000101010101" pitchFamily="50" charset="-127"/>
                  <a:ea typeface="LG스마트체 Regular" panose="020B0600000101010101" pitchFamily="50" charset="-127"/>
                </a:rPr>
                <a:t>Telematics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kumimoji="1" lang="en-US" altLang="ko-KR" sz="1108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LG스마트체 Regular" panose="020B0600000101010101" pitchFamily="50" charset="-127"/>
                  <a:ea typeface="LG스마트체 Regular" panose="020B0600000101010101" pitchFamily="50" charset="-127"/>
                </a:rPr>
                <a:t>AVN*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kumimoji="1" lang="en-US" altLang="ko-KR" sz="1108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LG스마트체 Regular" panose="020B0600000101010101" pitchFamily="50" charset="-127"/>
                  <a:ea typeface="LG스마트체 Regular" panose="020B0600000101010101" pitchFamily="50" charset="-127"/>
                </a:rPr>
                <a:t>HVAC**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kumimoji="1" lang="en-US" altLang="ko-KR" sz="1108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LG스마트체 Regular" panose="020B0600000101010101" pitchFamily="50" charset="-127"/>
                  <a:ea typeface="LG스마트체 Regular" panose="020B0600000101010101" pitchFamily="50" charset="-127"/>
                </a:rPr>
                <a:t>EV motors</a:t>
              </a:r>
            </a:p>
          </p:txBody>
        </p:sp>
        <p:pic>
          <p:nvPicPr>
            <p:cNvPr id="118" name="Shape 238"/>
            <p:cNvPicPr preferRelativeResize="0"/>
            <p:nvPr/>
          </p:nvPicPr>
          <p:blipFill rotWithShape="1">
            <a:blip r:embed="rId5" cstate="print">
              <a:alphaModFix/>
            </a:blip>
            <a:srcRect b="18710"/>
            <a:stretch/>
          </p:blipFill>
          <p:spPr>
            <a:xfrm>
              <a:off x="531522" y="3467524"/>
              <a:ext cx="1092269" cy="698664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92FE3CA7-2E43-CB46-9D6B-0549E639CDEA}"/>
              </a:ext>
            </a:extLst>
          </p:cNvPr>
          <p:cNvGrpSpPr/>
          <p:nvPr/>
        </p:nvGrpSpPr>
        <p:grpSpPr>
          <a:xfrm>
            <a:off x="4273587" y="5069737"/>
            <a:ext cx="1684383" cy="1195779"/>
            <a:chOff x="4273587" y="5069737"/>
            <a:chExt cx="1684383" cy="1195779"/>
          </a:xfrm>
        </p:grpSpPr>
        <p:pic>
          <p:nvPicPr>
            <p:cNvPr id="102" name="그림 2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73587" y="5069737"/>
              <a:ext cx="1256765" cy="228315"/>
            </a:xfrm>
            <a:prstGeom prst="rect">
              <a:avLst/>
            </a:prstGeom>
          </p:spPr>
        </p:pic>
        <p:grpSp>
          <p:nvGrpSpPr>
            <p:cNvPr id="119" name="그룹 229"/>
            <p:cNvGrpSpPr/>
            <p:nvPr/>
          </p:nvGrpSpPr>
          <p:grpSpPr>
            <a:xfrm>
              <a:off x="4556489" y="5309921"/>
              <a:ext cx="1401481" cy="955595"/>
              <a:chOff x="5462998" y="5618898"/>
              <a:chExt cx="1401481" cy="1035228"/>
            </a:xfrm>
          </p:grpSpPr>
          <p:pic>
            <p:nvPicPr>
              <p:cNvPr id="120" name="그림 4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8" b="16017"/>
              <a:stretch/>
            </p:blipFill>
            <p:spPr>
              <a:xfrm>
                <a:off x="5469970" y="5863369"/>
                <a:ext cx="1394509" cy="79075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121" name="TextBox 47"/>
              <p:cNvSpPr txBox="1"/>
              <p:nvPr/>
            </p:nvSpPr>
            <p:spPr>
              <a:xfrm>
                <a:off x="5462998" y="5618898"/>
                <a:ext cx="1008289" cy="1847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r>
                  <a:rPr kumimoji="1" lang="en-US" altLang="ko-KR" sz="1108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Automotive skin</a:t>
                </a:r>
              </a:p>
            </p:txBody>
          </p:sp>
        </p:grpSp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08A862C6-ED68-9C49-B986-41E893C2C629}"/>
              </a:ext>
            </a:extLst>
          </p:cNvPr>
          <p:cNvGrpSpPr/>
          <p:nvPr/>
        </p:nvGrpSpPr>
        <p:grpSpPr>
          <a:xfrm>
            <a:off x="7405029" y="2414494"/>
            <a:ext cx="1368592" cy="1185493"/>
            <a:chOff x="7405029" y="2414494"/>
            <a:chExt cx="1368592" cy="1185493"/>
          </a:xfrm>
        </p:grpSpPr>
        <p:pic>
          <p:nvPicPr>
            <p:cNvPr id="76" name="그림 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75812" y="2414494"/>
              <a:ext cx="1103388" cy="219857"/>
            </a:xfrm>
            <a:prstGeom prst="rect">
              <a:avLst/>
            </a:prstGeom>
          </p:spPr>
        </p:pic>
        <p:grpSp>
          <p:nvGrpSpPr>
            <p:cNvPr id="125" name="그룹 234"/>
            <p:cNvGrpSpPr/>
            <p:nvPr/>
          </p:nvGrpSpPr>
          <p:grpSpPr>
            <a:xfrm>
              <a:off x="7405029" y="2752921"/>
              <a:ext cx="1368592" cy="847066"/>
              <a:chOff x="7491288" y="2249366"/>
              <a:chExt cx="1368592" cy="917655"/>
            </a:xfrm>
          </p:grpSpPr>
          <p:pic>
            <p:nvPicPr>
              <p:cNvPr id="126" name="그림 5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1288" y="2526716"/>
                <a:ext cx="1368592" cy="640305"/>
              </a:xfrm>
              <a:prstGeom prst="rect">
                <a:avLst/>
              </a:prstGeom>
            </p:spPr>
          </p:pic>
          <p:sp>
            <p:nvSpPr>
              <p:cNvPr id="127" name="직사각형 53"/>
              <p:cNvSpPr/>
              <p:nvPr/>
            </p:nvSpPr>
            <p:spPr>
              <a:xfrm>
                <a:off x="7926108" y="2249366"/>
                <a:ext cx="658835" cy="184704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r>
                  <a:rPr kumimoji="1" lang="en-US" altLang="ko-KR" sz="1108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LG스마트체 Regular" panose="020B0600000101010101" pitchFamily="50" charset="-127"/>
                    <a:ea typeface="LG스마트체 Regular" panose="020B0600000101010101" pitchFamily="50" charset="-127"/>
                    <a:sym typeface="Arial"/>
                  </a:rPr>
                  <a:t>EV battery</a:t>
                </a:r>
              </a:p>
            </p:txBody>
          </p:sp>
        </p:grpSp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8344E200-BDA9-7D4D-A26F-6B6F77B0440D}"/>
              </a:ext>
            </a:extLst>
          </p:cNvPr>
          <p:cNvGrpSpPr/>
          <p:nvPr/>
        </p:nvGrpSpPr>
        <p:grpSpPr>
          <a:xfrm>
            <a:off x="7303460" y="5060943"/>
            <a:ext cx="1446626" cy="1190771"/>
            <a:chOff x="7303460" y="5060943"/>
            <a:chExt cx="1446626" cy="1190771"/>
          </a:xfrm>
        </p:grpSpPr>
        <p:pic>
          <p:nvPicPr>
            <p:cNvPr id="103" name="그림 29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03460" y="5060943"/>
              <a:ext cx="1284234" cy="219857"/>
            </a:xfrm>
            <a:prstGeom prst="rect">
              <a:avLst/>
            </a:prstGeom>
          </p:spPr>
        </p:pic>
        <p:grpSp>
          <p:nvGrpSpPr>
            <p:cNvPr id="128" name="그룹 264"/>
            <p:cNvGrpSpPr/>
            <p:nvPr/>
          </p:nvGrpSpPr>
          <p:grpSpPr>
            <a:xfrm>
              <a:off x="7395008" y="5319175"/>
              <a:ext cx="1355078" cy="932539"/>
              <a:chOff x="7395007" y="5381735"/>
              <a:chExt cx="1355078" cy="1010251"/>
            </a:xfrm>
          </p:grpSpPr>
          <p:sp>
            <p:nvSpPr>
              <p:cNvPr id="129" name="TextBox 55"/>
              <p:cNvSpPr txBox="1"/>
              <p:nvPr/>
            </p:nvSpPr>
            <p:spPr>
              <a:xfrm>
                <a:off x="7586605" y="5381735"/>
                <a:ext cx="966611" cy="1847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r>
                  <a:rPr kumimoji="1" lang="en-US" altLang="ko-KR" sz="1108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LG스마트체 Regular" panose="020B0600000101010101" pitchFamily="50" charset="-127"/>
                    <a:ea typeface="LG스마트체 Regular" panose="020B0600000101010101" pitchFamily="50" charset="-127"/>
                    <a:sym typeface="Arial"/>
                  </a:rPr>
                  <a:t>EV components</a:t>
                </a:r>
                <a:endParaRPr kumimoji="1" lang="ko-KR" altLang="ko-KR" sz="1108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LG스마트체 Regular" panose="020B0600000101010101" pitchFamily="50" charset="-127"/>
                  <a:ea typeface="LG스마트체 Regular" panose="020B0600000101010101" pitchFamily="50" charset="-127"/>
                  <a:sym typeface="Arial"/>
                </a:endParaRPr>
              </a:p>
            </p:txBody>
          </p:sp>
          <p:pic>
            <p:nvPicPr>
              <p:cNvPr id="130" name="그림 5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5007" y="5609786"/>
                <a:ext cx="1355078" cy="782200"/>
              </a:xfrm>
              <a:prstGeom prst="rect">
                <a:avLst/>
              </a:prstGeom>
            </p:spPr>
          </p:pic>
        </p:grpSp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9366302B-4995-574C-B096-3B6613EBEB80}"/>
              </a:ext>
            </a:extLst>
          </p:cNvPr>
          <p:cNvGrpSpPr/>
          <p:nvPr/>
        </p:nvGrpSpPr>
        <p:grpSpPr>
          <a:xfrm>
            <a:off x="377524" y="5060945"/>
            <a:ext cx="2764396" cy="1536407"/>
            <a:chOff x="377524" y="5060945"/>
            <a:chExt cx="2764396" cy="1536407"/>
          </a:xfrm>
        </p:grpSpPr>
        <p:pic>
          <p:nvPicPr>
            <p:cNvPr id="104" name="그림 3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7524" y="5060945"/>
              <a:ext cx="1243028" cy="228315"/>
            </a:xfrm>
            <a:prstGeom prst="rect">
              <a:avLst/>
            </a:prstGeom>
          </p:spPr>
        </p:pic>
        <p:grpSp>
          <p:nvGrpSpPr>
            <p:cNvPr id="122" name="그룹 263"/>
            <p:cNvGrpSpPr/>
            <p:nvPr/>
          </p:nvGrpSpPr>
          <p:grpSpPr>
            <a:xfrm>
              <a:off x="688962" y="5336758"/>
              <a:ext cx="1771177" cy="928758"/>
              <a:chOff x="688961" y="5400785"/>
              <a:chExt cx="1771177" cy="1006154"/>
            </a:xfrm>
          </p:grpSpPr>
          <p:pic>
            <p:nvPicPr>
              <p:cNvPr id="123" name="그림 49" descr="디플_헤드업디스플레이.jpg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688961" y="5623817"/>
                <a:ext cx="1771177" cy="78312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124" name="TextBox 46"/>
              <p:cNvSpPr txBox="1">
                <a:spLocks noChangeArrowheads="1"/>
              </p:cNvSpPr>
              <p:nvPr/>
            </p:nvSpPr>
            <p:spPr bwMode="auto">
              <a:xfrm>
                <a:off x="696206" y="5400785"/>
                <a:ext cx="1061188" cy="147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lvl1pPr eaLnBrk="0" hangingPunct="0">
                  <a:defRPr kumimoji="1" sz="800" b="1">
                    <a:solidFill>
                      <a:srgbClr val="FF0000"/>
                    </a:solidFill>
                    <a:latin typeface="Arial" charset="0"/>
                    <a:ea typeface="돋움" pitchFamily="50" charset="-127"/>
                  </a:defRPr>
                </a:lvl1pPr>
                <a:lvl2pPr marL="742950" indent="-285750" eaLnBrk="0" hangingPunct="0">
                  <a:defRPr kumimoji="1" sz="800" b="1">
                    <a:solidFill>
                      <a:srgbClr val="FF0000"/>
                    </a:solidFill>
                    <a:latin typeface="Arial" charset="0"/>
                    <a:ea typeface="돋움" pitchFamily="50" charset="-127"/>
                  </a:defRPr>
                </a:lvl2pPr>
                <a:lvl3pPr marL="1143000" indent="-228600" eaLnBrk="0" hangingPunct="0">
                  <a:defRPr kumimoji="1" sz="800" b="1">
                    <a:solidFill>
                      <a:srgbClr val="FF0000"/>
                    </a:solidFill>
                    <a:latin typeface="Arial" charset="0"/>
                    <a:ea typeface="돋움" pitchFamily="50" charset="-127"/>
                  </a:defRPr>
                </a:lvl3pPr>
                <a:lvl4pPr marL="1600200" indent="-228600" eaLnBrk="0" hangingPunct="0">
                  <a:defRPr kumimoji="1" sz="800" b="1">
                    <a:solidFill>
                      <a:srgbClr val="FF0000"/>
                    </a:solidFill>
                    <a:latin typeface="Arial" charset="0"/>
                    <a:ea typeface="돋움" pitchFamily="50" charset="-127"/>
                  </a:defRPr>
                </a:lvl4pPr>
                <a:lvl5pPr marL="2057400" indent="-228600" eaLnBrk="0" hangingPunct="0">
                  <a:defRPr kumimoji="1" sz="800" b="1">
                    <a:solidFill>
                      <a:srgbClr val="FF0000"/>
                    </a:solidFill>
                    <a:latin typeface="Arial" charset="0"/>
                    <a:ea typeface="돋움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00" b="1">
                    <a:solidFill>
                      <a:srgbClr val="FF0000"/>
                    </a:solidFill>
                    <a:latin typeface="Arial" charset="0"/>
                    <a:ea typeface="돋움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00" b="1">
                    <a:solidFill>
                      <a:srgbClr val="FF0000"/>
                    </a:solidFill>
                    <a:latin typeface="Arial" charset="0"/>
                    <a:ea typeface="돋움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00" b="1">
                    <a:solidFill>
                      <a:srgbClr val="FF0000"/>
                    </a:solidFill>
                    <a:latin typeface="Arial" charset="0"/>
                    <a:ea typeface="돋움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800" b="1">
                    <a:solidFill>
                      <a:srgbClr val="FF0000"/>
                    </a:solidFill>
                    <a:latin typeface="Arial" charset="0"/>
                    <a:ea typeface="돋움" pitchFamily="50" charset="-127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SzPct val="100000"/>
                </a:pPr>
                <a:r>
                  <a:rPr lang="en-US" altLang="ko-KR" sz="1108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In-vehicle Display</a:t>
                </a:r>
              </a:p>
            </p:txBody>
          </p:sp>
        </p:grpSp>
        <p:sp>
          <p:nvSpPr>
            <p:cNvPr id="131" name="TextBox 57"/>
            <p:cNvSpPr txBox="1"/>
            <p:nvPr/>
          </p:nvSpPr>
          <p:spPr>
            <a:xfrm>
              <a:off x="407187" y="6341641"/>
              <a:ext cx="2734733" cy="2557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kumimoji="1" lang="en-US" altLang="ko-KR" sz="831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LG스마트체 Regular" panose="020B0600000101010101" pitchFamily="50" charset="-127"/>
                  <a:ea typeface="LG스마트체 Regular" panose="020B0600000101010101" pitchFamily="50" charset="-127"/>
                </a:rPr>
                <a:t>*AVN : Audio, Video, Navigation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kumimoji="1" lang="en-US" altLang="ko-KR" sz="831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LG스마트체 Regular" panose="020B0600000101010101" pitchFamily="50" charset="-127"/>
                  <a:ea typeface="LG스마트체 Regular" panose="020B0600000101010101" pitchFamily="50" charset="-127"/>
                </a:rPr>
                <a:t>** HVAC : Heating, Ventilation, Air Conditioning</a:t>
              </a:r>
            </a:p>
          </p:txBody>
        </p:sp>
      </p:grpSp>
      <p:pic>
        <p:nvPicPr>
          <p:cNvPr id="64" name="Picture 2">
            <a:extLst>
              <a:ext uri="{FF2B5EF4-FFF2-40B4-BE49-F238E27FC236}">
                <a16:creationId xmlns:a16="http://schemas.microsoft.com/office/drawing/2014/main" id="{66D2CFFB-0941-BD4C-B50A-F81008FBB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48" y="251937"/>
            <a:ext cx="19977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Prostokąt 64">
            <a:extLst>
              <a:ext uri="{FF2B5EF4-FFF2-40B4-BE49-F238E27FC236}">
                <a16:creationId xmlns:a16="http://schemas.microsoft.com/office/drawing/2014/main" id="{30F207D8-73C6-7649-954D-0D29AA85AB8E}"/>
              </a:ext>
            </a:extLst>
          </p:cNvPr>
          <p:cNvSpPr/>
          <p:nvPr/>
        </p:nvSpPr>
        <p:spPr>
          <a:xfrm>
            <a:off x="805620" y="260648"/>
            <a:ext cx="56628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altLang="ko-KR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ambria" pitchFamily="18" charset="0"/>
                <a:ea typeface="LG스마트체 SemiBold" panose="020B0600000101010101" pitchFamily="50" charset="-127"/>
              </a:rPr>
              <a:t>Komponenty dla branży </a:t>
            </a:r>
            <a:r>
              <a:rPr lang="pl-PL" altLang="ko-KR" sz="28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ambria" pitchFamily="18" charset="0"/>
                <a:ea typeface="LG스마트체 SemiBold" panose="020B0600000101010101" pitchFamily="50" charset="-127"/>
              </a:rPr>
              <a:t>automotive</a:t>
            </a:r>
            <a:endParaRPr lang="en-US" altLang="ko-KR" sz="36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sp>
        <p:nvSpPr>
          <p:cNvPr id="73" name="Prostokąt 72">
            <a:extLst>
              <a:ext uri="{FF2B5EF4-FFF2-40B4-BE49-F238E27FC236}">
                <a16:creationId xmlns:a16="http://schemas.microsoft.com/office/drawing/2014/main" id="{0AE519BB-493E-F241-AD94-8679C272D02F}"/>
              </a:ext>
            </a:extLst>
          </p:cNvPr>
          <p:cNvSpPr/>
          <p:nvPr/>
        </p:nvSpPr>
        <p:spPr>
          <a:xfrm>
            <a:off x="8624142" y="6559460"/>
            <a:ext cx="5293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ko-KR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13/21</a:t>
            </a:r>
            <a:endParaRPr lang="en-US" altLang="ko-KR" sz="1050" i="1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905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>
            <a:extLst>
              <a:ext uri="{FF2B5EF4-FFF2-40B4-BE49-F238E27FC236}">
                <a16:creationId xmlns:a16="http://schemas.microsoft.com/office/drawing/2014/main" id="{627FEDB5-6C68-8A48-907E-85F36488B9C5}"/>
              </a:ext>
            </a:extLst>
          </p:cNvPr>
          <p:cNvGrpSpPr/>
          <p:nvPr/>
        </p:nvGrpSpPr>
        <p:grpSpPr>
          <a:xfrm>
            <a:off x="580004" y="5090250"/>
            <a:ext cx="8351250" cy="557902"/>
            <a:chOff x="580004" y="5090250"/>
            <a:chExt cx="8351250" cy="557902"/>
          </a:xfrm>
        </p:grpSpPr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662079" y="5090250"/>
              <a:ext cx="543584" cy="477887"/>
            </a:xfrm>
            <a:custGeom>
              <a:avLst/>
              <a:gdLst>
                <a:gd name="T0" fmla="*/ 1621 w 1756"/>
                <a:gd name="T1" fmla="*/ 1310 h 1542"/>
                <a:gd name="T2" fmla="*/ 1593 w 1756"/>
                <a:gd name="T3" fmla="*/ 1512 h 1542"/>
                <a:gd name="T4" fmla="*/ 1460 w 1756"/>
                <a:gd name="T5" fmla="*/ 1540 h 1542"/>
                <a:gd name="T6" fmla="*/ 1361 w 1756"/>
                <a:gd name="T7" fmla="*/ 1480 h 1542"/>
                <a:gd name="T8" fmla="*/ 407 w 1756"/>
                <a:gd name="T9" fmla="*/ 1298 h 1542"/>
                <a:gd name="T10" fmla="*/ 356 w 1756"/>
                <a:gd name="T11" fmla="*/ 1522 h 1542"/>
                <a:gd name="T12" fmla="*/ 215 w 1756"/>
                <a:gd name="T13" fmla="*/ 1532 h 1542"/>
                <a:gd name="T14" fmla="*/ 140 w 1756"/>
                <a:gd name="T15" fmla="*/ 1453 h 1542"/>
                <a:gd name="T16" fmla="*/ 814 w 1756"/>
                <a:gd name="T17" fmla="*/ 707 h 1542"/>
                <a:gd name="T18" fmla="*/ 567 w 1756"/>
                <a:gd name="T19" fmla="*/ 745 h 1542"/>
                <a:gd name="T20" fmla="*/ 432 w 1756"/>
                <a:gd name="T21" fmla="*/ 787 h 1542"/>
                <a:gd name="T22" fmla="*/ 1338 w 1756"/>
                <a:gd name="T23" fmla="*/ 794 h 1542"/>
                <a:gd name="T24" fmla="*/ 999 w 1756"/>
                <a:gd name="T25" fmla="*/ 710 h 1542"/>
                <a:gd name="T26" fmla="*/ 1513 w 1756"/>
                <a:gd name="T27" fmla="*/ 686 h 1542"/>
                <a:gd name="T28" fmla="*/ 1439 w 1756"/>
                <a:gd name="T29" fmla="*/ 806 h 1542"/>
                <a:gd name="T30" fmla="*/ 1513 w 1756"/>
                <a:gd name="T31" fmla="*/ 927 h 1542"/>
                <a:gd name="T32" fmla="*/ 1655 w 1756"/>
                <a:gd name="T33" fmla="*/ 911 h 1542"/>
                <a:gd name="T34" fmla="*/ 1701 w 1756"/>
                <a:gd name="T35" fmla="*/ 775 h 1542"/>
                <a:gd name="T36" fmla="*/ 1603 w 1756"/>
                <a:gd name="T37" fmla="*/ 676 h 1542"/>
                <a:gd name="T38" fmla="*/ 100 w 1756"/>
                <a:gd name="T39" fmla="*/ 701 h 1542"/>
                <a:gd name="T40" fmla="*/ 55 w 1756"/>
                <a:gd name="T41" fmla="*/ 837 h 1542"/>
                <a:gd name="T42" fmla="*/ 154 w 1756"/>
                <a:gd name="T43" fmla="*/ 937 h 1542"/>
                <a:gd name="T44" fmla="*/ 288 w 1756"/>
                <a:gd name="T45" fmla="*/ 890 h 1542"/>
                <a:gd name="T46" fmla="*/ 304 w 1756"/>
                <a:gd name="T47" fmla="*/ 747 h 1542"/>
                <a:gd name="T48" fmla="*/ 184 w 1756"/>
                <a:gd name="T49" fmla="*/ 672 h 1542"/>
                <a:gd name="T50" fmla="*/ 615 w 1756"/>
                <a:gd name="T51" fmla="*/ 88 h 1542"/>
                <a:gd name="T52" fmla="*/ 437 w 1756"/>
                <a:gd name="T53" fmla="*/ 125 h 1542"/>
                <a:gd name="T54" fmla="*/ 366 w 1756"/>
                <a:gd name="T55" fmla="*/ 551 h 1542"/>
                <a:gd name="T56" fmla="*/ 795 w 1756"/>
                <a:gd name="T57" fmla="*/ 491 h 1542"/>
                <a:gd name="T58" fmla="*/ 1147 w 1756"/>
                <a:gd name="T59" fmla="*/ 504 h 1542"/>
                <a:gd name="T60" fmla="*/ 1394 w 1756"/>
                <a:gd name="T61" fmla="*/ 548 h 1542"/>
                <a:gd name="T62" fmla="*/ 1505 w 1756"/>
                <a:gd name="T63" fmla="*/ 582 h 1542"/>
                <a:gd name="T64" fmla="*/ 1089 w 1756"/>
                <a:gd name="T65" fmla="*/ 81 h 1542"/>
                <a:gd name="T66" fmla="*/ 960 w 1756"/>
                <a:gd name="T67" fmla="*/ 1 h 1542"/>
                <a:gd name="T68" fmla="*/ 1254 w 1756"/>
                <a:gd name="T69" fmla="*/ 29 h 1542"/>
                <a:gd name="T70" fmla="*/ 1390 w 1756"/>
                <a:gd name="T71" fmla="*/ 61 h 1542"/>
                <a:gd name="T72" fmla="*/ 1414 w 1756"/>
                <a:gd name="T73" fmla="*/ 92 h 1542"/>
                <a:gd name="T74" fmla="*/ 1475 w 1756"/>
                <a:gd name="T75" fmla="*/ 230 h 1542"/>
                <a:gd name="T76" fmla="*/ 1547 w 1756"/>
                <a:gd name="T77" fmla="*/ 418 h 1542"/>
                <a:gd name="T78" fmla="*/ 1584 w 1756"/>
                <a:gd name="T79" fmla="*/ 582 h 1542"/>
                <a:gd name="T80" fmla="*/ 1632 w 1756"/>
                <a:gd name="T81" fmla="*/ 595 h 1542"/>
                <a:gd name="T82" fmla="*/ 1716 w 1756"/>
                <a:gd name="T83" fmla="*/ 658 h 1542"/>
                <a:gd name="T84" fmla="*/ 1749 w 1756"/>
                <a:gd name="T85" fmla="*/ 814 h 1542"/>
                <a:gd name="T86" fmla="*/ 1749 w 1756"/>
                <a:gd name="T87" fmla="*/ 1028 h 1542"/>
                <a:gd name="T88" fmla="*/ 19 w 1756"/>
                <a:gd name="T89" fmla="*/ 761 h 1542"/>
                <a:gd name="T90" fmla="*/ 32 w 1756"/>
                <a:gd name="T91" fmla="*/ 707 h 1542"/>
                <a:gd name="T92" fmla="*/ 88 w 1756"/>
                <a:gd name="T93" fmla="*/ 612 h 1542"/>
                <a:gd name="T94" fmla="*/ 186 w 1756"/>
                <a:gd name="T95" fmla="*/ 571 h 1542"/>
                <a:gd name="T96" fmla="*/ 212 w 1756"/>
                <a:gd name="T97" fmla="*/ 463 h 1542"/>
                <a:gd name="T98" fmla="*/ 268 w 1756"/>
                <a:gd name="T99" fmla="*/ 275 h 1542"/>
                <a:gd name="T100" fmla="*/ 338 w 1756"/>
                <a:gd name="T101" fmla="*/ 105 h 1542"/>
                <a:gd name="T102" fmla="*/ 394 w 1756"/>
                <a:gd name="T103" fmla="*/ 55 h 1542"/>
                <a:gd name="T104" fmla="*/ 556 w 1756"/>
                <a:gd name="T105" fmla="*/ 21 h 1542"/>
                <a:gd name="T106" fmla="*/ 882 w 1756"/>
                <a:gd name="T107" fmla="*/ 0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56" h="1542">
                  <a:moveTo>
                    <a:pt x="0" y="1209"/>
                  </a:moveTo>
                  <a:lnTo>
                    <a:pt x="1756" y="1209"/>
                  </a:lnTo>
                  <a:lnTo>
                    <a:pt x="1756" y="1298"/>
                  </a:lnTo>
                  <a:lnTo>
                    <a:pt x="1617" y="1298"/>
                  </a:lnTo>
                  <a:lnTo>
                    <a:pt x="1621" y="1310"/>
                  </a:lnTo>
                  <a:lnTo>
                    <a:pt x="1622" y="1321"/>
                  </a:lnTo>
                  <a:lnTo>
                    <a:pt x="1622" y="1462"/>
                  </a:lnTo>
                  <a:lnTo>
                    <a:pt x="1620" y="1480"/>
                  </a:lnTo>
                  <a:lnTo>
                    <a:pt x="1610" y="1496"/>
                  </a:lnTo>
                  <a:lnTo>
                    <a:pt x="1593" y="1512"/>
                  </a:lnTo>
                  <a:lnTo>
                    <a:pt x="1573" y="1524"/>
                  </a:lnTo>
                  <a:lnTo>
                    <a:pt x="1549" y="1533"/>
                  </a:lnTo>
                  <a:lnTo>
                    <a:pt x="1521" y="1540"/>
                  </a:lnTo>
                  <a:lnTo>
                    <a:pt x="1490" y="1542"/>
                  </a:lnTo>
                  <a:lnTo>
                    <a:pt x="1460" y="1540"/>
                  </a:lnTo>
                  <a:lnTo>
                    <a:pt x="1432" y="1533"/>
                  </a:lnTo>
                  <a:lnTo>
                    <a:pt x="1406" y="1524"/>
                  </a:lnTo>
                  <a:lnTo>
                    <a:pt x="1386" y="1512"/>
                  </a:lnTo>
                  <a:lnTo>
                    <a:pt x="1371" y="1496"/>
                  </a:lnTo>
                  <a:lnTo>
                    <a:pt x="1361" y="1480"/>
                  </a:lnTo>
                  <a:lnTo>
                    <a:pt x="1357" y="1462"/>
                  </a:lnTo>
                  <a:lnTo>
                    <a:pt x="1357" y="1321"/>
                  </a:lnTo>
                  <a:lnTo>
                    <a:pt x="1358" y="1310"/>
                  </a:lnTo>
                  <a:lnTo>
                    <a:pt x="1363" y="1298"/>
                  </a:lnTo>
                  <a:lnTo>
                    <a:pt x="407" y="1298"/>
                  </a:lnTo>
                  <a:lnTo>
                    <a:pt x="407" y="1453"/>
                  </a:lnTo>
                  <a:lnTo>
                    <a:pt x="403" y="1474"/>
                  </a:lnTo>
                  <a:lnTo>
                    <a:pt x="393" y="1493"/>
                  </a:lnTo>
                  <a:lnTo>
                    <a:pt x="377" y="1508"/>
                  </a:lnTo>
                  <a:lnTo>
                    <a:pt x="356" y="1522"/>
                  </a:lnTo>
                  <a:lnTo>
                    <a:pt x="332" y="1532"/>
                  </a:lnTo>
                  <a:lnTo>
                    <a:pt x="304" y="1540"/>
                  </a:lnTo>
                  <a:lnTo>
                    <a:pt x="273" y="1542"/>
                  </a:lnTo>
                  <a:lnTo>
                    <a:pt x="243" y="1540"/>
                  </a:lnTo>
                  <a:lnTo>
                    <a:pt x="215" y="1532"/>
                  </a:lnTo>
                  <a:lnTo>
                    <a:pt x="189" y="1522"/>
                  </a:lnTo>
                  <a:lnTo>
                    <a:pt x="169" y="1508"/>
                  </a:lnTo>
                  <a:lnTo>
                    <a:pt x="154" y="1493"/>
                  </a:lnTo>
                  <a:lnTo>
                    <a:pt x="144" y="1474"/>
                  </a:lnTo>
                  <a:lnTo>
                    <a:pt x="140" y="1453"/>
                  </a:lnTo>
                  <a:lnTo>
                    <a:pt x="140" y="1298"/>
                  </a:lnTo>
                  <a:lnTo>
                    <a:pt x="0" y="1298"/>
                  </a:lnTo>
                  <a:lnTo>
                    <a:pt x="0" y="1209"/>
                  </a:lnTo>
                  <a:close/>
                  <a:moveTo>
                    <a:pt x="874" y="705"/>
                  </a:moveTo>
                  <a:lnTo>
                    <a:pt x="814" y="707"/>
                  </a:lnTo>
                  <a:lnTo>
                    <a:pt x="758" y="712"/>
                  </a:lnTo>
                  <a:lnTo>
                    <a:pt x="705" y="719"/>
                  </a:lnTo>
                  <a:lnTo>
                    <a:pt x="654" y="726"/>
                  </a:lnTo>
                  <a:lnTo>
                    <a:pt x="609" y="737"/>
                  </a:lnTo>
                  <a:lnTo>
                    <a:pt x="567" y="745"/>
                  </a:lnTo>
                  <a:lnTo>
                    <a:pt x="530" y="756"/>
                  </a:lnTo>
                  <a:lnTo>
                    <a:pt x="497" y="766"/>
                  </a:lnTo>
                  <a:lnTo>
                    <a:pt x="470" y="775"/>
                  </a:lnTo>
                  <a:lnTo>
                    <a:pt x="448" y="782"/>
                  </a:lnTo>
                  <a:lnTo>
                    <a:pt x="432" y="787"/>
                  </a:lnTo>
                  <a:lnTo>
                    <a:pt x="422" y="791"/>
                  </a:lnTo>
                  <a:lnTo>
                    <a:pt x="419" y="794"/>
                  </a:lnTo>
                  <a:lnTo>
                    <a:pt x="419" y="1043"/>
                  </a:lnTo>
                  <a:lnTo>
                    <a:pt x="1344" y="1043"/>
                  </a:lnTo>
                  <a:lnTo>
                    <a:pt x="1338" y="794"/>
                  </a:lnTo>
                  <a:lnTo>
                    <a:pt x="1268" y="766"/>
                  </a:lnTo>
                  <a:lnTo>
                    <a:pt x="1199" y="745"/>
                  </a:lnTo>
                  <a:lnTo>
                    <a:pt x="1132" y="729"/>
                  </a:lnTo>
                  <a:lnTo>
                    <a:pt x="1065" y="717"/>
                  </a:lnTo>
                  <a:lnTo>
                    <a:pt x="999" y="710"/>
                  </a:lnTo>
                  <a:lnTo>
                    <a:pt x="935" y="706"/>
                  </a:lnTo>
                  <a:lnTo>
                    <a:pt x="874" y="705"/>
                  </a:lnTo>
                  <a:close/>
                  <a:moveTo>
                    <a:pt x="1571" y="672"/>
                  </a:moveTo>
                  <a:lnTo>
                    <a:pt x="1541" y="676"/>
                  </a:lnTo>
                  <a:lnTo>
                    <a:pt x="1513" y="686"/>
                  </a:lnTo>
                  <a:lnTo>
                    <a:pt x="1489" y="701"/>
                  </a:lnTo>
                  <a:lnTo>
                    <a:pt x="1469" y="723"/>
                  </a:lnTo>
                  <a:lnTo>
                    <a:pt x="1452" y="747"/>
                  </a:lnTo>
                  <a:lnTo>
                    <a:pt x="1442" y="775"/>
                  </a:lnTo>
                  <a:lnTo>
                    <a:pt x="1439" y="806"/>
                  </a:lnTo>
                  <a:lnTo>
                    <a:pt x="1442" y="837"/>
                  </a:lnTo>
                  <a:lnTo>
                    <a:pt x="1452" y="865"/>
                  </a:lnTo>
                  <a:lnTo>
                    <a:pt x="1469" y="890"/>
                  </a:lnTo>
                  <a:lnTo>
                    <a:pt x="1489" y="911"/>
                  </a:lnTo>
                  <a:lnTo>
                    <a:pt x="1513" y="927"/>
                  </a:lnTo>
                  <a:lnTo>
                    <a:pt x="1541" y="937"/>
                  </a:lnTo>
                  <a:lnTo>
                    <a:pt x="1571" y="940"/>
                  </a:lnTo>
                  <a:lnTo>
                    <a:pt x="1603" y="937"/>
                  </a:lnTo>
                  <a:lnTo>
                    <a:pt x="1631" y="927"/>
                  </a:lnTo>
                  <a:lnTo>
                    <a:pt x="1655" y="911"/>
                  </a:lnTo>
                  <a:lnTo>
                    <a:pt x="1676" y="890"/>
                  </a:lnTo>
                  <a:lnTo>
                    <a:pt x="1692" y="865"/>
                  </a:lnTo>
                  <a:lnTo>
                    <a:pt x="1701" y="837"/>
                  </a:lnTo>
                  <a:lnTo>
                    <a:pt x="1705" y="806"/>
                  </a:lnTo>
                  <a:lnTo>
                    <a:pt x="1701" y="775"/>
                  </a:lnTo>
                  <a:lnTo>
                    <a:pt x="1692" y="747"/>
                  </a:lnTo>
                  <a:lnTo>
                    <a:pt x="1676" y="723"/>
                  </a:lnTo>
                  <a:lnTo>
                    <a:pt x="1655" y="701"/>
                  </a:lnTo>
                  <a:lnTo>
                    <a:pt x="1631" y="686"/>
                  </a:lnTo>
                  <a:lnTo>
                    <a:pt x="1603" y="676"/>
                  </a:lnTo>
                  <a:lnTo>
                    <a:pt x="1571" y="672"/>
                  </a:lnTo>
                  <a:close/>
                  <a:moveTo>
                    <a:pt x="184" y="672"/>
                  </a:moveTo>
                  <a:lnTo>
                    <a:pt x="154" y="676"/>
                  </a:lnTo>
                  <a:lnTo>
                    <a:pt x="126" y="686"/>
                  </a:lnTo>
                  <a:lnTo>
                    <a:pt x="100" y="701"/>
                  </a:lnTo>
                  <a:lnTo>
                    <a:pt x="80" y="723"/>
                  </a:lnTo>
                  <a:lnTo>
                    <a:pt x="65" y="747"/>
                  </a:lnTo>
                  <a:lnTo>
                    <a:pt x="55" y="775"/>
                  </a:lnTo>
                  <a:lnTo>
                    <a:pt x="51" y="806"/>
                  </a:lnTo>
                  <a:lnTo>
                    <a:pt x="55" y="837"/>
                  </a:lnTo>
                  <a:lnTo>
                    <a:pt x="65" y="865"/>
                  </a:lnTo>
                  <a:lnTo>
                    <a:pt x="80" y="890"/>
                  </a:lnTo>
                  <a:lnTo>
                    <a:pt x="100" y="911"/>
                  </a:lnTo>
                  <a:lnTo>
                    <a:pt x="126" y="927"/>
                  </a:lnTo>
                  <a:lnTo>
                    <a:pt x="154" y="937"/>
                  </a:lnTo>
                  <a:lnTo>
                    <a:pt x="184" y="940"/>
                  </a:lnTo>
                  <a:lnTo>
                    <a:pt x="215" y="937"/>
                  </a:lnTo>
                  <a:lnTo>
                    <a:pt x="243" y="927"/>
                  </a:lnTo>
                  <a:lnTo>
                    <a:pt x="267" y="911"/>
                  </a:lnTo>
                  <a:lnTo>
                    <a:pt x="288" y="890"/>
                  </a:lnTo>
                  <a:lnTo>
                    <a:pt x="304" y="865"/>
                  </a:lnTo>
                  <a:lnTo>
                    <a:pt x="314" y="837"/>
                  </a:lnTo>
                  <a:lnTo>
                    <a:pt x="318" y="806"/>
                  </a:lnTo>
                  <a:lnTo>
                    <a:pt x="314" y="775"/>
                  </a:lnTo>
                  <a:lnTo>
                    <a:pt x="304" y="747"/>
                  </a:lnTo>
                  <a:lnTo>
                    <a:pt x="288" y="723"/>
                  </a:lnTo>
                  <a:lnTo>
                    <a:pt x="267" y="701"/>
                  </a:lnTo>
                  <a:lnTo>
                    <a:pt x="243" y="686"/>
                  </a:lnTo>
                  <a:lnTo>
                    <a:pt x="215" y="676"/>
                  </a:lnTo>
                  <a:lnTo>
                    <a:pt x="184" y="672"/>
                  </a:lnTo>
                  <a:close/>
                  <a:moveTo>
                    <a:pt x="856" y="71"/>
                  </a:moveTo>
                  <a:lnTo>
                    <a:pt x="789" y="73"/>
                  </a:lnTo>
                  <a:lnTo>
                    <a:pt x="725" y="77"/>
                  </a:lnTo>
                  <a:lnTo>
                    <a:pt x="667" y="82"/>
                  </a:lnTo>
                  <a:lnTo>
                    <a:pt x="615" y="88"/>
                  </a:lnTo>
                  <a:lnTo>
                    <a:pt x="568" y="96"/>
                  </a:lnTo>
                  <a:lnTo>
                    <a:pt x="526" y="104"/>
                  </a:lnTo>
                  <a:lnTo>
                    <a:pt x="490" y="111"/>
                  </a:lnTo>
                  <a:lnTo>
                    <a:pt x="460" y="119"/>
                  </a:lnTo>
                  <a:lnTo>
                    <a:pt x="437" y="125"/>
                  </a:lnTo>
                  <a:lnTo>
                    <a:pt x="419" y="130"/>
                  </a:lnTo>
                  <a:lnTo>
                    <a:pt x="409" y="133"/>
                  </a:lnTo>
                  <a:lnTo>
                    <a:pt x="407" y="134"/>
                  </a:lnTo>
                  <a:lnTo>
                    <a:pt x="273" y="575"/>
                  </a:lnTo>
                  <a:lnTo>
                    <a:pt x="366" y="551"/>
                  </a:lnTo>
                  <a:lnTo>
                    <a:pt x="456" y="531"/>
                  </a:lnTo>
                  <a:lnTo>
                    <a:pt x="545" y="515"/>
                  </a:lnTo>
                  <a:lnTo>
                    <a:pt x="630" y="504"/>
                  </a:lnTo>
                  <a:lnTo>
                    <a:pt x="714" y="496"/>
                  </a:lnTo>
                  <a:lnTo>
                    <a:pt x="795" y="491"/>
                  </a:lnTo>
                  <a:lnTo>
                    <a:pt x="873" y="489"/>
                  </a:lnTo>
                  <a:lnTo>
                    <a:pt x="946" y="490"/>
                  </a:lnTo>
                  <a:lnTo>
                    <a:pt x="1018" y="493"/>
                  </a:lnTo>
                  <a:lnTo>
                    <a:pt x="1085" y="498"/>
                  </a:lnTo>
                  <a:lnTo>
                    <a:pt x="1147" y="504"/>
                  </a:lnTo>
                  <a:lnTo>
                    <a:pt x="1207" y="513"/>
                  </a:lnTo>
                  <a:lnTo>
                    <a:pt x="1260" y="521"/>
                  </a:lnTo>
                  <a:lnTo>
                    <a:pt x="1310" y="531"/>
                  </a:lnTo>
                  <a:lnTo>
                    <a:pt x="1354" y="540"/>
                  </a:lnTo>
                  <a:lnTo>
                    <a:pt x="1394" y="548"/>
                  </a:lnTo>
                  <a:lnTo>
                    <a:pt x="1428" y="557"/>
                  </a:lnTo>
                  <a:lnTo>
                    <a:pt x="1457" y="565"/>
                  </a:lnTo>
                  <a:lnTo>
                    <a:pt x="1479" y="573"/>
                  </a:lnTo>
                  <a:lnTo>
                    <a:pt x="1495" y="578"/>
                  </a:lnTo>
                  <a:lnTo>
                    <a:pt x="1505" y="582"/>
                  </a:lnTo>
                  <a:lnTo>
                    <a:pt x="1509" y="582"/>
                  </a:lnTo>
                  <a:lnTo>
                    <a:pt x="1357" y="122"/>
                  </a:lnTo>
                  <a:lnTo>
                    <a:pt x="1263" y="104"/>
                  </a:lnTo>
                  <a:lnTo>
                    <a:pt x="1174" y="90"/>
                  </a:lnTo>
                  <a:lnTo>
                    <a:pt x="1089" y="81"/>
                  </a:lnTo>
                  <a:lnTo>
                    <a:pt x="1006" y="75"/>
                  </a:lnTo>
                  <a:lnTo>
                    <a:pt x="930" y="71"/>
                  </a:lnTo>
                  <a:lnTo>
                    <a:pt x="856" y="71"/>
                  </a:lnTo>
                  <a:close/>
                  <a:moveTo>
                    <a:pt x="882" y="0"/>
                  </a:moveTo>
                  <a:lnTo>
                    <a:pt x="960" y="1"/>
                  </a:lnTo>
                  <a:lnTo>
                    <a:pt x="1032" y="5"/>
                  </a:lnTo>
                  <a:lnTo>
                    <a:pt x="1096" y="8"/>
                  </a:lnTo>
                  <a:lnTo>
                    <a:pt x="1156" y="15"/>
                  </a:lnTo>
                  <a:lnTo>
                    <a:pt x="1208" y="21"/>
                  </a:lnTo>
                  <a:lnTo>
                    <a:pt x="1254" y="29"/>
                  </a:lnTo>
                  <a:lnTo>
                    <a:pt x="1293" y="36"/>
                  </a:lnTo>
                  <a:lnTo>
                    <a:pt x="1326" y="43"/>
                  </a:lnTo>
                  <a:lnTo>
                    <a:pt x="1353" y="49"/>
                  </a:lnTo>
                  <a:lnTo>
                    <a:pt x="1375" y="55"/>
                  </a:lnTo>
                  <a:lnTo>
                    <a:pt x="1390" y="61"/>
                  </a:lnTo>
                  <a:lnTo>
                    <a:pt x="1397" y="63"/>
                  </a:lnTo>
                  <a:lnTo>
                    <a:pt x="1401" y="64"/>
                  </a:lnTo>
                  <a:lnTo>
                    <a:pt x="1402" y="67"/>
                  </a:lnTo>
                  <a:lnTo>
                    <a:pt x="1408" y="77"/>
                  </a:lnTo>
                  <a:lnTo>
                    <a:pt x="1414" y="92"/>
                  </a:lnTo>
                  <a:lnTo>
                    <a:pt x="1423" y="111"/>
                  </a:lnTo>
                  <a:lnTo>
                    <a:pt x="1434" y="137"/>
                  </a:lnTo>
                  <a:lnTo>
                    <a:pt x="1447" y="165"/>
                  </a:lnTo>
                  <a:lnTo>
                    <a:pt x="1461" y="195"/>
                  </a:lnTo>
                  <a:lnTo>
                    <a:pt x="1475" y="230"/>
                  </a:lnTo>
                  <a:lnTo>
                    <a:pt x="1490" y="265"/>
                  </a:lnTo>
                  <a:lnTo>
                    <a:pt x="1505" y="303"/>
                  </a:lnTo>
                  <a:lnTo>
                    <a:pt x="1521" y="341"/>
                  </a:lnTo>
                  <a:lnTo>
                    <a:pt x="1535" y="379"/>
                  </a:lnTo>
                  <a:lnTo>
                    <a:pt x="1547" y="418"/>
                  </a:lnTo>
                  <a:lnTo>
                    <a:pt x="1559" y="454"/>
                  </a:lnTo>
                  <a:lnTo>
                    <a:pt x="1569" y="490"/>
                  </a:lnTo>
                  <a:lnTo>
                    <a:pt x="1577" y="524"/>
                  </a:lnTo>
                  <a:lnTo>
                    <a:pt x="1582" y="555"/>
                  </a:lnTo>
                  <a:lnTo>
                    <a:pt x="1584" y="582"/>
                  </a:lnTo>
                  <a:lnTo>
                    <a:pt x="1587" y="583"/>
                  </a:lnTo>
                  <a:lnTo>
                    <a:pt x="1594" y="584"/>
                  </a:lnTo>
                  <a:lnTo>
                    <a:pt x="1604" y="587"/>
                  </a:lnTo>
                  <a:lnTo>
                    <a:pt x="1617" y="590"/>
                  </a:lnTo>
                  <a:lnTo>
                    <a:pt x="1632" y="595"/>
                  </a:lnTo>
                  <a:lnTo>
                    <a:pt x="1650" y="603"/>
                  </a:lnTo>
                  <a:lnTo>
                    <a:pt x="1667" y="612"/>
                  </a:lnTo>
                  <a:lnTo>
                    <a:pt x="1684" y="625"/>
                  </a:lnTo>
                  <a:lnTo>
                    <a:pt x="1701" y="640"/>
                  </a:lnTo>
                  <a:lnTo>
                    <a:pt x="1716" y="658"/>
                  </a:lnTo>
                  <a:lnTo>
                    <a:pt x="1730" y="679"/>
                  </a:lnTo>
                  <a:lnTo>
                    <a:pt x="1740" y="705"/>
                  </a:lnTo>
                  <a:lnTo>
                    <a:pt x="1747" y="734"/>
                  </a:lnTo>
                  <a:lnTo>
                    <a:pt x="1749" y="767"/>
                  </a:lnTo>
                  <a:lnTo>
                    <a:pt x="1749" y="814"/>
                  </a:lnTo>
                  <a:lnTo>
                    <a:pt x="1749" y="860"/>
                  </a:lnTo>
                  <a:lnTo>
                    <a:pt x="1749" y="906"/>
                  </a:lnTo>
                  <a:lnTo>
                    <a:pt x="1749" y="949"/>
                  </a:lnTo>
                  <a:lnTo>
                    <a:pt x="1749" y="989"/>
                  </a:lnTo>
                  <a:lnTo>
                    <a:pt x="1749" y="1028"/>
                  </a:lnTo>
                  <a:lnTo>
                    <a:pt x="1749" y="1108"/>
                  </a:lnTo>
                  <a:lnTo>
                    <a:pt x="1749" y="1122"/>
                  </a:lnTo>
                  <a:lnTo>
                    <a:pt x="1749" y="1125"/>
                  </a:lnTo>
                  <a:lnTo>
                    <a:pt x="19" y="1125"/>
                  </a:lnTo>
                  <a:lnTo>
                    <a:pt x="19" y="761"/>
                  </a:lnTo>
                  <a:lnTo>
                    <a:pt x="20" y="758"/>
                  </a:lnTo>
                  <a:lnTo>
                    <a:pt x="20" y="751"/>
                  </a:lnTo>
                  <a:lnTo>
                    <a:pt x="23" y="739"/>
                  </a:lnTo>
                  <a:lnTo>
                    <a:pt x="27" y="724"/>
                  </a:lnTo>
                  <a:lnTo>
                    <a:pt x="32" y="707"/>
                  </a:lnTo>
                  <a:lnTo>
                    <a:pt x="38" y="688"/>
                  </a:lnTo>
                  <a:lnTo>
                    <a:pt x="47" y="668"/>
                  </a:lnTo>
                  <a:lnTo>
                    <a:pt x="58" y="649"/>
                  </a:lnTo>
                  <a:lnTo>
                    <a:pt x="71" y="630"/>
                  </a:lnTo>
                  <a:lnTo>
                    <a:pt x="88" y="612"/>
                  </a:lnTo>
                  <a:lnTo>
                    <a:pt x="107" y="598"/>
                  </a:lnTo>
                  <a:lnTo>
                    <a:pt x="130" y="587"/>
                  </a:lnTo>
                  <a:lnTo>
                    <a:pt x="155" y="579"/>
                  </a:lnTo>
                  <a:lnTo>
                    <a:pt x="184" y="575"/>
                  </a:lnTo>
                  <a:lnTo>
                    <a:pt x="186" y="571"/>
                  </a:lnTo>
                  <a:lnTo>
                    <a:pt x="188" y="561"/>
                  </a:lnTo>
                  <a:lnTo>
                    <a:pt x="192" y="545"/>
                  </a:lnTo>
                  <a:lnTo>
                    <a:pt x="197" y="522"/>
                  </a:lnTo>
                  <a:lnTo>
                    <a:pt x="205" y="494"/>
                  </a:lnTo>
                  <a:lnTo>
                    <a:pt x="212" y="463"/>
                  </a:lnTo>
                  <a:lnTo>
                    <a:pt x="221" y="429"/>
                  </a:lnTo>
                  <a:lnTo>
                    <a:pt x="231" y="392"/>
                  </a:lnTo>
                  <a:lnTo>
                    <a:pt x="243" y="354"/>
                  </a:lnTo>
                  <a:lnTo>
                    <a:pt x="255" y="315"/>
                  </a:lnTo>
                  <a:lnTo>
                    <a:pt x="268" y="275"/>
                  </a:lnTo>
                  <a:lnTo>
                    <a:pt x="281" y="237"/>
                  </a:lnTo>
                  <a:lnTo>
                    <a:pt x="295" y="199"/>
                  </a:lnTo>
                  <a:lnTo>
                    <a:pt x="309" y="165"/>
                  </a:lnTo>
                  <a:lnTo>
                    <a:pt x="324" y="133"/>
                  </a:lnTo>
                  <a:lnTo>
                    <a:pt x="338" y="105"/>
                  </a:lnTo>
                  <a:lnTo>
                    <a:pt x="353" y="82"/>
                  </a:lnTo>
                  <a:lnTo>
                    <a:pt x="368" y="64"/>
                  </a:lnTo>
                  <a:lnTo>
                    <a:pt x="371" y="63"/>
                  </a:lnTo>
                  <a:lnTo>
                    <a:pt x="380" y="61"/>
                  </a:lnTo>
                  <a:lnTo>
                    <a:pt x="394" y="55"/>
                  </a:lnTo>
                  <a:lnTo>
                    <a:pt x="414" y="49"/>
                  </a:lnTo>
                  <a:lnTo>
                    <a:pt x="441" y="43"/>
                  </a:lnTo>
                  <a:lnTo>
                    <a:pt x="473" y="36"/>
                  </a:lnTo>
                  <a:lnTo>
                    <a:pt x="512" y="29"/>
                  </a:lnTo>
                  <a:lnTo>
                    <a:pt x="556" y="21"/>
                  </a:lnTo>
                  <a:lnTo>
                    <a:pt x="609" y="15"/>
                  </a:lnTo>
                  <a:lnTo>
                    <a:pt x="667" y="8"/>
                  </a:lnTo>
                  <a:lnTo>
                    <a:pt x="732" y="5"/>
                  </a:lnTo>
                  <a:lnTo>
                    <a:pt x="803" y="1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3D4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40" name="직선 연결선 74"/>
            <p:cNvCxnSpPr/>
            <p:nvPr/>
          </p:nvCxnSpPr>
          <p:spPr>
            <a:xfrm>
              <a:off x="580004" y="5648152"/>
              <a:ext cx="8351250" cy="0"/>
            </a:xfrm>
            <a:prstGeom prst="line">
              <a:avLst/>
            </a:prstGeom>
            <a:ln w="31750">
              <a:solidFill>
                <a:srgbClr val="B0B9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75"/>
            <p:cNvCxnSpPr/>
            <p:nvPr/>
          </p:nvCxnSpPr>
          <p:spPr>
            <a:xfrm>
              <a:off x="580004" y="5648152"/>
              <a:ext cx="707733" cy="0"/>
            </a:xfrm>
            <a:prstGeom prst="line">
              <a:avLst/>
            </a:prstGeom>
            <a:ln w="31750">
              <a:solidFill>
                <a:srgbClr val="A400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직사각형 76"/>
            <p:cNvSpPr/>
            <p:nvPr/>
          </p:nvSpPr>
          <p:spPr>
            <a:xfrm>
              <a:off x="1407399" y="5165289"/>
              <a:ext cx="7523855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400" latinLnBrk="1">
                <a:spcBef>
                  <a:spcPct val="0"/>
                </a:spcBef>
                <a:defRPr/>
              </a:pPr>
              <a:r>
                <a:rPr lang="pl-PL" altLang="ko-KR" sz="2400" spc="-3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A4002F"/>
                  </a:solidFill>
                  <a:latin typeface="LG스마트체 SemiBold" pitchFamily="50" charset="-127"/>
                  <a:ea typeface="LG스마트체 SemiBold" pitchFamily="50" charset="-127"/>
                  <a:cs typeface="Helvetica" pitchFamily="34" charset="0"/>
                </a:rPr>
                <a:t>Plan zatrudnienia</a:t>
              </a:r>
              <a:endParaRPr lang="ko-KR" altLang="en-US" spc="-3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A4002F"/>
                </a:solidFill>
                <a:latin typeface="LG스마트체 SemiBold" pitchFamily="50" charset="-127"/>
                <a:ea typeface="LG스마트체 SemiBold" pitchFamily="50" charset="-127"/>
                <a:cs typeface="Helvetica" pitchFamily="34" charset="0"/>
              </a:endParaRPr>
            </a:p>
          </p:txBody>
        </p:sp>
      </p:grpSp>
      <p:graphicFrame>
        <p:nvGraphicFramePr>
          <p:cNvPr id="43" name="표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097418"/>
              </p:ext>
            </p:extLst>
          </p:nvPr>
        </p:nvGraphicFramePr>
        <p:xfrm>
          <a:off x="589518" y="5805264"/>
          <a:ext cx="8013260" cy="636666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1519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4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4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47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9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8333">
                <a:tc>
                  <a:txBody>
                    <a:bodyPr/>
                    <a:lstStyle/>
                    <a:p>
                      <a:pPr algn="ctr" fontAlgn="ctr"/>
                      <a:endParaRPr lang="ko-KR" altLang="en-US" sz="1600" b="1" i="0" u="none" strike="noStrike" dirty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LG스마트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 dirty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2018</a:t>
                      </a:r>
                      <a:endParaRPr lang="ko-KR" altLang="en-US" sz="1600" b="1" i="0" u="none" strike="noStrike" dirty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LG스마트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2019</a:t>
                      </a:r>
                      <a:endParaRPr lang="ko-KR" altLang="en-US" sz="1600" b="1" i="0" u="none" strike="noStrike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LG스마트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2020</a:t>
                      </a:r>
                      <a:endParaRPr lang="ko-KR" altLang="en-US" sz="1600" b="1" i="0" u="none" strike="noStrike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LG스마트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 dirty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2021</a:t>
                      </a:r>
                      <a:endParaRPr lang="ko-KR" altLang="en-US" sz="1600" b="1" i="0" u="none" strike="noStrike" dirty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LG스마트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333">
                <a:tc>
                  <a:txBody>
                    <a:bodyPr/>
                    <a:lstStyle/>
                    <a:p>
                      <a:pPr algn="ctr" fontAlgn="ctr"/>
                      <a:r>
                        <a:rPr lang="pl-PL" altLang="ko-KR" sz="1600" u="none" strike="noStrike" dirty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Total</a:t>
                      </a:r>
                      <a:endParaRPr lang="ko-KR" altLang="en-US" sz="1600" b="1" i="0" u="none" strike="noStrike" dirty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LG스마트체 Regular" panose="020B0600000101010101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pl-PL" altLang="ko-KR" sz="1600" u="none" strike="noStrike" kern="1200" dirty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2300</a:t>
                      </a:r>
                      <a:endParaRPr lang="en-US" altLang="ko-KR" sz="1600" b="1" i="0" u="none" strike="noStrike" kern="1200" dirty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LG스마트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pl-PL" altLang="ko-KR" sz="1600" u="none" strike="noStrike" kern="1200" dirty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4627</a:t>
                      </a:r>
                      <a:endParaRPr lang="en-US" altLang="ko-KR" sz="1600" b="1" i="0" u="none" strike="noStrike" kern="1200" dirty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LG스마트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pl-PL" altLang="ko-KR" sz="1600" u="none" strike="noStrike" kern="1200" dirty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5945</a:t>
                      </a:r>
                      <a:endParaRPr lang="en-US" altLang="ko-KR" sz="1600" b="1" i="0" u="none" strike="noStrike" kern="1200" dirty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LG스마트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pl-PL" altLang="ko-KR" sz="1600" u="none" strike="noStrike" kern="1200" dirty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5986</a:t>
                      </a:r>
                      <a:endParaRPr lang="en-US" altLang="ko-KR" sz="1600" b="1" i="0" u="none" strike="noStrike" kern="1200" dirty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LG스마트체 Regular" panose="020B060000010101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5" name="Picture 2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646" y="1124744"/>
            <a:ext cx="6538708" cy="3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87"/>
          <p:cNvSpPr txBox="1"/>
          <p:nvPr/>
        </p:nvSpPr>
        <p:spPr>
          <a:xfrm>
            <a:off x="1949135" y="4365104"/>
            <a:ext cx="5245731" cy="547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pl-PL" sz="1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Oczekuje się, że LG </a:t>
            </a:r>
            <a:r>
              <a:rPr lang="pl-PL" sz="1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Chem</a:t>
            </a:r>
            <a:r>
              <a:rPr lang="pl-PL" sz="1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będzie odpowiadać za 56% (8 mld USD) </a:t>
            </a:r>
            <a:br>
              <a:rPr lang="pl-PL" sz="1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pl-PL" sz="1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światowej sprzedaży baterii samochodowych do 2021 roku</a:t>
            </a:r>
            <a:endParaRPr lang="en-US" altLang="ko-KR" sz="14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LG스마트체 Regular" pitchFamily="50" charset="-127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75EF517B-C6CE-7B49-BD33-69C5314DE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48" y="251937"/>
            <a:ext cx="19977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726050E9-6E4C-C24D-8D3F-8365ECE43CA0}"/>
              </a:ext>
            </a:extLst>
          </p:cNvPr>
          <p:cNvSpPr/>
          <p:nvPr/>
        </p:nvSpPr>
        <p:spPr>
          <a:xfrm>
            <a:off x="1259632" y="313492"/>
            <a:ext cx="55436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altLang="ko-KR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ambria" pitchFamily="18" charset="0"/>
                <a:ea typeface="LG스마트체 SemiBold" panose="020B0600000101010101" pitchFamily="50" charset="-127"/>
              </a:rPr>
              <a:t>LG </a:t>
            </a:r>
            <a:r>
              <a:rPr lang="pl-PL" altLang="ko-KR" sz="28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ambria" pitchFamily="18" charset="0"/>
                <a:ea typeface="LG스마트체 SemiBold" panose="020B0600000101010101" pitchFamily="50" charset="-127"/>
              </a:rPr>
              <a:t>Chem</a:t>
            </a:r>
            <a:r>
              <a:rPr lang="pl-PL" altLang="ko-KR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ambria" pitchFamily="18" charset="0"/>
                <a:ea typeface="LG스마트체 SemiBold" panose="020B0600000101010101" pitchFamily="50" charset="-127"/>
              </a:rPr>
              <a:t> Wrocław Energy Sp. z o.o.</a:t>
            </a:r>
            <a:endParaRPr lang="en-US" altLang="ko-KR" sz="36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38679E88-FBE1-A24B-94EF-733BC73387E9}"/>
              </a:ext>
            </a:extLst>
          </p:cNvPr>
          <p:cNvSpPr/>
          <p:nvPr/>
        </p:nvSpPr>
        <p:spPr>
          <a:xfrm>
            <a:off x="8624142" y="6559460"/>
            <a:ext cx="5293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ko-KR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14/21</a:t>
            </a:r>
            <a:endParaRPr lang="en-US" altLang="ko-KR" sz="1050" i="1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200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DEA5AB37-CD00-2942-82A6-AA06CA09D91A}"/>
              </a:ext>
            </a:extLst>
          </p:cNvPr>
          <p:cNvGrpSpPr/>
          <p:nvPr/>
        </p:nvGrpSpPr>
        <p:grpSpPr>
          <a:xfrm>
            <a:off x="576210" y="3122868"/>
            <a:ext cx="7991580" cy="3114444"/>
            <a:chOff x="395535" y="2708920"/>
            <a:chExt cx="7991580" cy="3114444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5" t="42237" r="81304" b="32739"/>
            <a:stretch/>
          </p:blipFill>
          <p:spPr bwMode="auto">
            <a:xfrm>
              <a:off x="395536" y="2710958"/>
              <a:ext cx="1366926" cy="1238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65" t="41411" r="62004" b="33565"/>
            <a:stretch/>
          </p:blipFill>
          <p:spPr bwMode="auto">
            <a:xfrm>
              <a:off x="395535" y="4584610"/>
              <a:ext cx="1366926" cy="1238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14" t="43129" r="41855" b="31847"/>
            <a:stretch/>
          </p:blipFill>
          <p:spPr bwMode="auto">
            <a:xfrm>
              <a:off x="7020189" y="4578900"/>
              <a:ext cx="1366926" cy="1238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17" t="41631" r="23052" b="33345"/>
            <a:stretch/>
          </p:blipFill>
          <p:spPr bwMode="auto">
            <a:xfrm>
              <a:off x="7020189" y="2710958"/>
              <a:ext cx="1366926" cy="1238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52" t="41023" r="3517" b="33953"/>
            <a:stretch/>
          </p:blipFill>
          <p:spPr bwMode="auto">
            <a:xfrm>
              <a:off x="5365028" y="2708920"/>
              <a:ext cx="1366926" cy="1238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6" t="71161" r="81363" b="3815"/>
            <a:stretch/>
          </p:blipFill>
          <p:spPr bwMode="auto">
            <a:xfrm>
              <a:off x="2052946" y="2708920"/>
              <a:ext cx="1366926" cy="1238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58" t="71490" r="3011" b="3486"/>
            <a:stretch/>
          </p:blipFill>
          <p:spPr bwMode="auto">
            <a:xfrm>
              <a:off x="5365028" y="4578900"/>
              <a:ext cx="1366926" cy="1238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56" t="69581" r="42912" b="5395"/>
            <a:stretch/>
          </p:blipFill>
          <p:spPr bwMode="auto">
            <a:xfrm>
              <a:off x="3708987" y="2710958"/>
              <a:ext cx="1366926" cy="1238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76" t="70638" r="22793" b="4338"/>
            <a:stretch/>
          </p:blipFill>
          <p:spPr bwMode="auto">
            <a:xfrm>
              <a:off x="3708987" y="4578900"/>
              <a:ext cx="1366926" cy="1238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86" t="69900" r="62183" b="5076"/>
            <a:stretch/>
          </p:blipFill>
          <p:spPr bwMode="auto">
            <a:xfrm>
              <a:off x="2052946" y="4584610"/>
              <a:ext cx="1366926" cy="1238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2">
            <a:extLst>
              <a:ext uri="{FF2B5EF4-FFF2-40B4-BE49-F238E27FC236}">
                <a16:creationId xmlns:a16="http://schemas.microsoft.com/office/drawing/2014/main" id="{EDAF16FF-45A1-3049-84AA-B7557ADE0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48" y="251937"/>
            <a:ext cx="19977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F4A5ACB9-A96F-3647-B1BD-EDB2F3C9125D}"/>
              </a:ext>
            </a:extLst>
          </p:cNvPr>
          <p:cNvSpPr/>
          <p:nvPr/>
        </p:nvSpPr>
        <p:spPr>
          <a:xfrm>
            <a:off x="1187624" y="313492"/>
            <a:ext cx="559108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altLang="ko-KR" sz="2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ambria" pitchFamily="18" charset="0"/>
                <a:ea typeface="LG스마트체 SemiBold" panose="020B0600000101010101" pitchFamily="50" charset="-127"/>
              </a:rPr>
              <a:t>Oferta dla przyszłych pracowników</a:t>
            </a:r>
            <a:endParaRPr lang="en-US" altLang="ko-KR" sz="36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01886E56-AA6A-1840-A78C-98C02CA62913}"/>
              </a:ext>
            </a:extLst>
          </p:cNvPr>
          <p:cNvGrpSpPr/>
          <p:nvPr/>
        </p:nvGrpSpPr>
        <p:grpSpPr>
          <a:xfrm>
            <a:off x="-145134" y="1224321"/>
            <a:ext cx="9901710" cy="1412591"/>
            <a:chOff x="-145134" y="1224321"/>
            <a:chExt cx="9901710" cy="1412591"/>
          </a:xfrm>
        </p:grpSpPr>
        <p:sp>
          <p:nvSpPr>
            <p:cNvPr id="5" name="Flèche vers le haut 53"/>
            <p:cNvSpPr/>
            <p:nvPr/>
          </p:nvSpPr>
          <p:spPr>
            <a:xfrm rot="5400000">
              <a:off x="4363273" y="-2730165"/>
              <a:ext cx="417454" cy="8712969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ZoneTexte 54"/>
            <p:cNvSpPr txBox="1"/>
            <p:nvPr/>
          </p:nvSpPr>
          <p:spPr>
            <a:xfrm>
              <a:off x="-145134" y="1960251"/>
              <a:ext cx="2213050" cy="6766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pl-PL" sz="1600" b="1" dirty="0">
                  <a:solidFill>
                    <a:schemeClr val="tx1"/>
                  </a:solidFill>
                  <a:latin typeface="Cambria" pitchFamily="18" charset="0"/>
                </a:rPr>
                <a:t>3650 – 3900</a:t>
              </a:r>
            </a:p>
            <a:p>
              <a:pPr algn="ctr"/>
              <a:r>
                <a:rPr lang="pl-PL" sz="1600" dirty="0">
                  <a:solidFill>
                    <a:schemeClr val="tx1"/>
                  </a:solidFill>
                  <a:latin typeface="Cambria" pitchFamily="18" charset="0"/>
                </a:rPr>
                <a:t>Operator produkcji</a:t>
              </a:r>
              <a:endParaRPr lang="en-US" sz="1600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9" name="ZoneTexte 57"/>
            <p:cNvSpPr txBox="1"/>
            <p:nvPr/>
          </p:nvSpPr>
          <p:spPr>
            <a:xfrm>
              <a:off x="1763688" y="1960251"/>
              <a:ext cx="1955650" cy="6766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pl-PL" sz="1600" b="1" dirty="0">
                  <a:solidFill>
                    <a:schemeClr val="tx1"/>
                  </a:solidFill>
                  <a:latin typeface="Cambria" pitchFamily="18" charset="0"/>
                </a:rPr>
                <a:t>4700</a:t>
              </a:r>
              <a:br>
                <a:rPr lang="pl-PL" sz="1600" b="1" dirty="0">
                  <a:solidFill>
                    <a:schemeClr val="tx1"/>
                  </a:solidFill>
                  <a:latin typeface="Cambria" pitchFamily="18" charset="0"/>
                </a:rPr>
              </a:br>
              <a:r>
                <a:rPr lang="pl-PL" sz="1600" dirty="0">
                  <a:solidFill>
                    <a:schemeClr val="tx1"/>
                  </a:solidFill>
                  <a:latin typeface="Cambria" pitchFamily="18" charset="0"/>
                </a:rPr>
                <a:t>Starszy operator</a:t>
              </a:r>
              <a:endParaRPr lang="en-US" sz="1600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10" name="ZoneTexte 58"/>
            <p:cNvSpPr txBox="1"/>
            <p:nvPr/>
          </p:nvSpPr>
          <p:spPr>
            <a:xfrm>
              <a:off x="3489091" y="1960251"/>
              <a:ext cx="1622359" cy="6766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pl-PL" sz="1600" b="1" dirty="0">
                  <a:solidFill>
                    <a:schemeClr val="tx1"/>
                  </a:solidFill>
                  <a:latin typeface="Cambria" pitchFamily="18" charset="0"/>
                </a:rPr>
                <a:t>5200 – 6200</a:t>
              </a:r>
              <a:br>
                <a:rPr lang="pl-PL" sz="1600" b="1" dirty="0">
                  <a:solidFill>
                    <a:schemeClr val="tx1"/>
                  </a:solidFill>
                  <a:latin typeface="Cambria" pitchFamily="18" charset="0"/>
                </a:rPr>
              </a:br>
              <a:r>
                <a:rPr lang="pl-PL" sz="1600" dirty="0">
                  <a:solidFill>
                    <a:schemeClr val="tx1"/>
                  </a:solidFill>
                  <a:latin typeface="Cambria" pitchFamily="18" charset="0"/>
                </a:rPr>
                <a:t>Lider zmiany</a:t>
              </a:r>
              <a:endParaRPr lang="en-US" sz="1600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13" name="ZoneTexte 61"/>
            <p:cNvSpPr txBox="1"/>
            <p:nvPr/>
          </p:nvSpPr>
          <p:spPr>
            <a:xfrm>
              <a:off x="4966320" y="1947755"/>
              <a:ext cx="1629789" cy="6766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pl-PL" sz="1600" b="1" dirty="0">
                  <a:solidFill>
                    <a:schemeClr val="tx1"/>
                  </a:solidFill>
                  <a:latin typeface="Cambria" pitchFamily="18" charset="0"/>
                </a:rPr>
                <a:t>4600 – 6500</a:t>
              </a:r>
              <a:br>
                <a:rPr lang="pl-PL" sz="1600" b="1" dirty="0">
                  <a:solidFill>
                    <a:schemeClr val="tx1"/>
                  </a:solidFill>
                  <a:latin typeface="Cambria" pitchFamily="18" charset="0"/>
                </a:rPr>
              </a:br>
              <a:r>
                <a:rPr lang="pl-PL" sz="1600" dirty="0">
                  <a:solidFill>
                    <a:schemeClr val="tx1"/>
                  </a:solidFill>
                  <a:latin typeface="Cambria" pitchFamily="18" charset="0"/>
                </a:rPr>
                <a:t>Technik</a:t>
              </a:r>
              <a:endParaRPr lang="en-US" sz="1600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16" name="ZoneTexte 61"/>
            <p:cNvSpPr txBox="1"/>
            <p:nvPr/>
          </p:nvSpPr>
          <p:spPr>
            <a:xfrm>
              <a:off x="6402258" y="2010327"/>
              <a:ext cx="1706019" cy="338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  <a:latin typeface="Cambria" pitchFamily="18" charset="0"/>
                </a:rPr>
                <a:t>Mistrz zmiany</a:t>
              </a:r>
              <a:endParaRPr lang="en-US" sz="1600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17" name="ZoneTexte 61"/>
            <p:cNvSpPr txBox="1"/>
            <p:nvPr/>
          </p:nvSpPr>
          <p:spPr>
            <a:xfrm>
              <a:off x="7460205" y="1988840"/>
              <a:ext cx="229637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pl-PL" sz="1600" dirty="0">
                  <a:latin typeface="Cambria" pitchFamily="18" charset="0"/>
                </a:rPr>
                <a:t>Inżynier/</a:t>
              </a:r>
              <a:br>
                <a:rPr lang="pl-PL" sz="1600" dirty="0">
                  <a:latin typeface="Cambria" pitchFamily="18" charset="0"/>
                </a:rPr>
              </a:br>
              <a:r>
                <a:rPr lang="pl-PL" sz="1600" dirty="0">
                  <a:latin typeface="Cambria" pitchFamily="18" charset="0"/>
                </a:rPr>
                <a:t>Specjalista</a:t>
              </a:r>
              <a:endParaRPr lang="en-US" sz="1400" dirty="0">
                <a:latin typeface="Cambria" pitchFamily="18" charset="0"/>
              </a:endParaRPr>
            </a:p>
          </p:txBody>
        </p:sp>
        <p:cxnSp>
          <p:nvCxnSpPr>
            <p:cNvPr id="38" name="직선 연결선 164">
              <a:extLst>
                <a:ext uri="{FF2B5EF4-FFF2-40B4-BE49-F238E27FC236}">
                  <a16:creationId xmlns:a16="http://schemas.microsoft.com/office/drawing/2014/main" id="{16C74055-E087-284F-9848-4095EA85426A}"/>
                </a:ext>
              </a:extLst>
            </p:cNvPr>
            <p:cNvCxnSpPr/>
            <p:nvPr/>
          </p:nvCxnSpPr>
          <p:spPr>
            <a:xfrm flipV="1">
              <a:off x="323528" y="1407395"/>
              <a:ext cx="0" cy="855304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직선 연결선 164">
              <a:extLst>
                <a:ext uri="{FF2B5EF4-FFF2-40B4-BE49-F238E27FC236}">
                  <a16:creationId xmlns:a16="http://schemas.microsoft.com/office/drawing/2014/main" id="{65C3C8B6-7F59-7F4A-BE52-4F84F089979B}"/>
                </a:ext>
              </a:extLst>
            </p:cNvPr>
            <p:cNvCxnSpPr/>
            <p:nvPr/>
          </p:nvCxnSpPr>
          <p:spPr>
            <a:xfrm flipV="1">
              <a:off x="2400571" y="1407395"/>
              <a:ext cx="0" cy="855304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직선 연결선 164">
              <a:extLst>
                <a:ext uri="{FF2B5EF4-FFF2-40B4-BE49-F238E27FC236}">
                  <a16:creationId xmlns:a16="http://schemas.microsoft.com/office/drawing/2014/main" id="{7C3BBC75-69AE-8649-96AD-51FAF8067E15}"/>
                </a:ext>
              </a:extLst>
            </p:cNvPr>
            <p:cNvCxnSpPr/>
            <p:nvPr/>
          </p:nvCxnSpPr>
          <p:spPr>
            <a:xfrm flipV="1">
              <a:off x="3635896" y="1407395"/>
              <a:ext cx="0" cy="855304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직선 연결선 164">
              <a:extLst>
                <a:ext uri="{FF2B5EF4-FFF2-40B4-BE49-F238E27FC236}">
                  <a16:creationId xmlns:a16="http://schemas.microsoft.com/office/drawing/2014/main" id="{3FF98CC6-3E76-684B-9657-DFE15A8070ED}"/>
                </a:ext>
              </a:extLst>
            </p:cNvPr>
            <p:cNvCxnSpPr/>
            <p:nvPr/>
          </p:nvCxnSpPr>
          <p:spPr>
            <a:xfrm flipV="1">
              <a:off x="5148064" y="1421568"/>
              <a:ext cx="0" cy="855304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직선 연결선 164">
              <a:extLst>
                <a:ext uri="{FF2B5EF4-FFF2-40B4-BE49-F238E27FC236}">
                  <a16:creationId xmlns:a16="http://schemas.microsoft.com/office/drawing/2014/main" id="{7CB8DA88-8944-EA47-9BE5-777D5FB67905}"/>
                </a:ext>
              </a:extLst>
            </p:cNvPr>
            <p:cNvCxnSpPr/>
            <p:nvPr/>
          </p:nvCxnSpPr>
          <p:spPr>
            <a:xfrm flipV="1">
              <a:off x="6592147" y="1421568"/>
              <a:ext cx="0" cy="855304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직선 연결선 164">
              <a:extLst>
                <a:ext uri="{FF2B5EF4-FFF2-40B4-BE49-F238E27FC236}">
                  <a16:creationId xmlns:a16="http://schemas.microsoft.com/office/drawing/2014/main" id="{52D266C5-230A-8D45-82A1-743E8D40CDEE}"/>
                </a:ext>
              </a:extLst>
            </p:cNvPr>
            <p:cNvCxnSpPr/>
            <p:nvPr/>
          </p:nvCxnSpPr>
          <p:spPr>
            <a:xfrm flipV="1">
              <a:off x="8100392" y="1412776"/>
              <a:ext cx="0" cy="855304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7" name="그룹 220">
              <a:extLst>
                <a:ext uri="{FF2B5EF4-FFF2-40B4-BE49-F238E27FC236}">
                  <a16:creationId xmlns:a16="http://schemas.microsoft.com/office/drawing/2014/main" id="{3A868158-14D7-FC41-A1D2-CD4815081B1D}"/>
                </a:ext>
              </a:extLst>
            </p:cNvPr>
            <p:cNvGrpSpPr/>
            <p:nvPr/>
          </p:nvGrpSpPr>
          <p:grpSpPr>
            <a:xfrm rot="10800000">
              <a:off x="225483" y="1242312"/>
              <a:ext cx="224742" cy="366685"/>
              <a:chOff x="368333" y="4059921"/>
              <a:chExt cx="224742" cy="366685"/>
            </a:xfrm>
          </p:grpSpPr>
          <p:sp>
            <p:nvSpPr>
              <p:cNvPr id="48" name="타원 221">
                <a:extLst>
                  <a:ext uri="{FF2B5EF4-FFF2-40B4-BE49-F238E27FC236}">
                    <a16:creationId xmlns:a16="http://schemas.microsoft.com/office/drawing/2014/main" id="{5439CBD2-8F8F-0D40-A8C0-C7BE9CF66723}"/>
                  </a:ext>
                </a:extLst>
              </p:cNvPr>
              <p:cNvSpPr/>
              <p:nvPr/>
            </p:nvSpPr>
            <p:spPr>
              <a:xfrm>
                <a:off x="399424" y="4233864"/>
                <a:ext cx="162186" cy="16218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49" name="그림 222">
                <a:extLst>
                  <a:ext uri="{FF2B5EF4-FFF2-40B4-BE49-F238E27FC236}">
                    <a16:creationId xmlns:a16="http://schemas.microsoft.com/office/drawing/2014/main" id="{B9FF462B-5250-654F-B019-5E288BE055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68333" y="4059921"/>
                <a:ext cx="224742" cy="366685"/>
              </a:xfrm>
              <a:prstGeom prst="rect">
                <a:avLst/>
              </a:prstGeom>
            </p:spPr>
          </p:pic>
        </p:grpSp>
        <p:grpSp>
          <p:nvGrpSpPr>
            <p:cNvPr id="50" name="그룹 220">
              <a:extLst>
                <a:ext uri="{FF2B5EF4-FFF2-40B4-BE49-F238E27FC236}">
                  <a16:creationId xmlns:a16="http://schemas.microsoft.com/office/drawing/2014/main" id="{FC79DAA6-81DC-8946-8AE6-79EEDE17F64A}"/>
                </a:ext>
              </a:extLst>
            </p:cNvPr>
            <p:cNvGrpSpPr/>
            <p:nvPr/>
          </p:nvGrpSpPr>
          <p:grpSpPr>
            <a:xfrm rot="10800000">
              <a:off x="2303079" y="1242312"/>
              <a:ext cx="224742" cy="366685"/>
              <a:chOff x="368333" y="4059921"/>
              <a:chExt cx="224742" cy="366685"/>
            </a:xfrm>
          </p:grpSpPr>
          <p:sp>
            <p:nvSpPr>
              <p:cNvPr id="51" name="타원 221">
                <a:extLst>
                  <a:ext uri="{FF2B5EF4-FFF2-40B4-BE49-F238E27FC236}">
                    <a16:creationId xmlns:a16="http://schemas.microsoft.com/office/drawing/2014/main" id="{726398E3-C212-784F-8513-61F65BB0C5AC}"/>
                  </a:ext>
                </a:extLst>
              </p:cNvPr>
              <p:cNvSpPr/>
              <p:nvPr/>
            </p:nvSpPr>
            <p:spPr>
              <a:xfrm>
                <a:off x="399424" y="4233864"/>
                <a:ext cx="162186" cy="16218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52" name="그림 222">
                <a:extLst>
                  <a:ext uri="{FF2B5EF4-FFF2-40B4-BE49-F238E27FC236}">
                    <a16:creationId xmlns:a16="http://schemas.microsoft.com/office/drawing/2014/main" id="{46BE5749-9F9E-AB43-BE23-5A6654E2D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68333" y="4059921"/>
                <a:ext cx="224742" cy="366685"/>
              </a:xfrm>
              <a:prstGeom prst="rect">
                <a:avLst/>
              </a:prstGeom>
            </p:spPr>
          </p:pic>
        </p:grpSp>
        <p:grpSp>
          <p:nvGrpSpPr>
            <p:cNvPr id="53" name="그룹 220">
              <a:extLst>
                <a:ext uri="{FF2B5EF4-FFF2-40B4-BE49-F238E27FC236}">
                  <a16:creationId xmlns:a16="http://schemas.microsoft.com/office/drawing/2014/main" id="{FBBED41B-A05D-864C-9851-246004B69D05}"/>
                </a:ext>
              </a:extLst>
            </p:cNvPr>
            <p:cNvGrpSpPr/>
            <p:nvPr/>
          </p:nvGrpSpPr>
          <p:grpSpPr>
            <a:xfrm rot="10800000">
              <a:off x="3523525" y="1242312"/>
              <a:ext cx="224742" cy="366685"/>
              <a:chOff x="368333" y="4059921"/>
              <a:chExt cx="224742" cy="366685"/>
            </a:xfrm>
          </p:grpSpPr>
          <p:sp>
            <p:nvSpPr>
              <p:cNvPr id="54" name="타원 221">
                <a:extLst>
                  <a:ext uri="{FF2B5EF4-FFF2-40B4-BE49-F238E27FC236}">
                    <a16:creationId xmlns:a16="http://schemas.microsoft.com/office/drawing/2014/main" id="{BCEE6544-2025-F949-A72E-0C968EC5D93F}"/>
                  </a:ext>
                </a:extLst>
              </p:cNvPr>
              <p:cNvSpPr/>
              <p:nvPr/>
            </p:nvSpPr>
            <p:spPr>
              <a:xfrm>
                <a:off x="399424" y="4233864"/>
                <a:ext cx="162186" cy="16218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55" name="그림 222">
                <a:extLst>
                  <a:ext uri="{FF2B5EF4-FFF2-40B4-BE49-F238E27FC236}">
                    <a16:creationId xmlns:a16="http://schemas.microsoft.com/office/drawing/2014/main" id="{3250708D-E386-7444-9986-1C7802AC0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68333" y="4059921"/>
                <a:ext cx="224742" cy="366685"/>
              </a:xfrm>
              <a:prstGeom prst="rect">
                <a:avLst/>
              </a:prstGeom>
            </p:spPr>
          </p:pic>
        </p:grpSp>
        <p:grpSp>
          <p:nvGrpSpPr>
            <p:cNvPr id="56" name="그룹 220">
              <a:extLst>
                <a:ext uri="{FF2B5EF4-FFF2-40B4-BE49-F238E27FC236}">
                  <a16:creationId xmlns:a16="http://schemas.microsoft.com/office/drawing/2014/main" id="{3726FA46-FA4C-9845-96C6-36041E80A76A}"/>
                </a:ext>
              </a:extLst>
            </p:cNvPr>
            <p:cNvGrpSpPr/>
            <p:nvPr/>
          </p:nvGrpSpPr>
          <p:grpSpPr>
            <a:xfrm rot="10800000">
              <a:off x="5035693" y="1224321"/>
              <a:ext cx="224742" cy="366685"/>
              <a:chOff x="368333" y="4059921"/>
              <a:chExt cx="224742" cy="366685"/>
            </a:xfrm>
          </p:grpSpPr>
          <p:sp>
            <p:nvSpPr>
              <p:cNvPr id="57" name="타원 221">
                <a:extLst>
                  <a:ext uri="{FF2B5EF4-FFF2-40B4-BE49-F238E27FC236}">
                    <a16:creationId xmlns:a16="http://schemas.microsoft.com/office/drawing/2014/main" id="{B6DFB25F-D3BC-824E-A138-69E5FD3E5908}"/>
                  </a:ext>
                </a:extLst>
              </p:cNvPr>
              <p:cNvSpPr/>
              <p:nvPr/>
            </p:nvSpPr>
            <p:spPr>
              <a:xfrm>
                <a:off x="399424" y="4233864"/>
                <a:ext cx="162186" cy="16218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58" name="그림 222">
                <a:extLst>
                  <a:ext uri="{FF2B5EF4-FFF2-40B4-BE49-F238E27FC236}">
                    <a16:creationId xmlns:a16="http://schemas.microsoft.com/office/drawing/2014/main" id="{F0BB6B88-B9E5-0245-87D0-CCE197CDA5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68333" y="4059921"/>
                <a:ext cx="224742" cy="366685"/>
              </a:xfrm>
              <a:prstGeom prst="rect">
                <a:avLst/>
              </a:prstGeom>
            </p:spPr>
          </p:pic>
        </p:grpSp>
        <p:grpSp>
          <p:nvGrpSpPr>
            <p:cNvPr id="59" name="그룹 220">
              <a:extLst>
                <a:ext uri="{FF2B5EF4-FFF2-40B4-BE49-F238E27FC236}">
                  <a16:creationId xmlns:a16="http://schemas.microsoft.com/office/drawing/2014/main" id="{B4CB09AA-FAD6-3E4C-BDA1-377BE65574F7}"/>
                </a:ext>
              </a:extLst>
            </p:cNvPr>
            <p:cNvGrpSpPr/>
            <p:nvPr/>
          </p:nvGrpSpPr>
          <p:grpSpPr>
            <a:xfrm rot="10800000">
              <a:off x="6483738" y="1224321"/>
              <a:ext cx="224742" cy="366685"/>
              <a:chOff x="368333" y="4059921"/>
              <a:chExt cx="224742" cy="366685"/>
            </a:xfrm>
          </p:grpSpPr>
          <p:sp>
            <p:nvSpPr>
              <p:cNvPr id="60" name="타원 221">
                <a:extLst>
                  <a:ext uri="{FF2B5EF4-FFF2-40B4-BE49-F238E27FC236}">
                    <a16:creationId xmlns:a16="http://schemas.microsoft.com/office/drawing/2014/main" id="{75A621E3-E336-EC47-8538-DFD54E8CCAB3}"/>
                  </a:ext>
                </a:extLst>
              </p:cNvPr>
              <p:cNvSpPr/>
              <p:nvPr/>
            </p:nvSpPr>
            <p:spPr>
              <a:xfrm>
                <a:off x="399424" y="4233864"/>
                <a:ext cx="162186" cy="16218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1" name="그림 222">
                <a:extLst>
                  <a:ext uri="{FF2B5EF4-FFF2-40B4-BE49-F238E27FC236}">
                    <a16:creationId xmlns:a16="http://schemas.microsoft.com/office/drawing/2014/main" id="{908FF2B2-E324-A74A-A070-A443A166A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68333" y="4059921"/>
                <a:ext cx="224742" cy="366685"/>
              </a:xfrm>
              <a:prstGeom prst="rect">
                <a:avLst/>
              </a:prstGeom>
            </p:spPr>
          </p:pic>
        </p:grpSp>
        <p:grpSp>
          <p:nvGrpSpPr>
            <p:cNvPr id="62" name="그룹 220">
              <a:extLst>
                <a:ext uri="{FF2B5EF4-FFF2-40B4-BE49-F238E27FC236}">
                  <a16:creationId xmlns:a16="http://schemas.microsoft.com/office/drawing/2014/main" id="{5C1A8EAC-F1E2-414D-9CD1-BB4458DEDD60}"/>
                </a:ext>
              </a:extLst>
            </p:cNvPr>
            <p:cNvGrpSpPr/>
            <p:nvPr/>
          </p:nvGrpSpPr>
          <p:grpSpPr>
            <a:xfrm rot="10800000">
              <a:off x="8009101" y="1242312"/>
              <a:ext cx="224742" cy="366685"/>
              <a:chOff x="368333" y="4059921"/>
              <a:chExt cx="224742" cy="366685"/>
            </a:xfrm>
          </p:grpSpPr>
          <p:sp>
            <p:nvSpPr>
              <p:cNvPr id="63" name="타원 221">
                <a:extLst>
                  <a:ext uri="{FF2B5EF4-FFF2-40B4-BE49-F238E27FC236}">
                    <a16:creationId xmlns:a16="http://schemas.microsoft.com/office/drawing/2014/main" id="{947457BD-A483-4A4D-B08D-2449F2FFBA7E}"/>
                  </a:ext>
                </a:extLst>
              </p:cNvPr>
              <p:cNvSpPr/>
              <p:nvPr/>
            </p:nvSpPr>
            <p:spPr>
              <a:xfrm>
                <a:off x="399424" y="4233864"/>
                <a:ext cx="162186" cy="16218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4" name="그림 222">
                <a:extLst>
                  <a:ext uri="{FF2B5EF4-FFF2-40B4-BE49-F238E27FC236}">
                    <a16:creationId xmlns:a16="http://schemas.microsoft.com/office/drawing/2014/main" id="{C35424C8-648E-144F-87C5-329AC60636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68333" y="4059921"/>
                <a:ext cx="224742" cy="366685"/>
              </a:xfrm>
              <a:prstGeom prst="rect">
                <a:avLst/>
              </a:prstGeom>
            </p:spPr>
          </p:pic>
        </p:grpSp>
      </p:grpSp>
      <p:sp>
        <p:nvSpPr>
          <p:cNvPr id="66" name="Prostokąt 65">
            <a:extLst>
              <a:ext uri="{FF2B5EF4-FFF2-40B4-BE49-F238E27FC236}">
                <a16:creationId xmlns:a16="http://schemas.microsoft.com/office/drawing/2014/main" id="{94E0BCAC-338B-A44D-A52C-CA7D43E7EDD1}"/>
              </a:ext>
            </a:extLst>
          </p:cNvPr>
          <p:cNvSpPr/>
          <p:nvPr/>
        </p:nvSpPr>
        <p:spPr>
          <a:xfrm>
            <a:off x="8624142" y="6559460"/>
            <a:ext cx="5293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ko-KR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15/21</a:t>
            </a:r>
            <a:endParaRPr lang="en-US" altLang="ko-KR" sz="1050" i="1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562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b="2032"/>
          <a:stretch/>
        </p:blipFill>
        <p:spPr bwMode="auto">
          <a:xfrm>
            <a:off x="0" y="1935466"/>
            <a:ext cx="9144000" cy="4589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78835790-40B8-584E-889A-765D94A0A5DD}"/>
              </a:ext>
            </a:extLst>
          </p:cNvPr>
          <p:cNvSpPr/>
          <p:nvPr/>
        </p:nvSpPr>
        <p:spPr>
          <a:xfrm>
            <a:off x="1496831" y="116632"/>
            <a:ext cx="6150338" cy="6617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altLang="ko-KR" sz="2800" dirty="0">
                <a:ln w="0"/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Współpraca LG </a:t>
            </a:r>
            <a:r>
              <a:rPr lang="pl-PL" altLang="ko-KR" sz="2800" dirty="0" err="1">
                <a:ln w="0"/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Chem</a:t>
            </a:r>
            <a:r>
              <a:rPr lang="pl-PL" altLang="ko-KR" sz="2800" dirty="0">
                <a:ln w="0"/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 ze szkolnictwem:</a:t>
            </a:r>
          </a:p>
          <a:p>
            <a:endParaRPr lang="pl-PL" altLang="ko-KR" sz="9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E7BDE766-7819-CD43-B58B-6393D76DC1AF}"/>
              </a:ext>
            </a:extLst>
          </p:cNvPr>
          <p:cNvSpPr/>
          <p:nvPr/>
        </p:nvSpPr>
        <p:spPr>
          <a:xfrm>
            <a:off x="8624142" y="6559460"/>
            <a:ext cx="5293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ko-KR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16/21</a:t>
            </a:r>
            <a:endParaRPr lang="en-US" altLang="ko-KR" sz="1050" i="1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3F291DC6-8981-8C44-B808-E4F57989DBA9}"/>
              </a:ext>
            </a:extLst>
          </p:cNvPr>
          <p:cNvSpPr/>
          <p:nvPr/>
        </p:nvSpPr>
        <p:spPr>
          <a:xfrm>
            <a:off x="2171567" y="477761"/>
            <a:ext cx="4800866" cy="12702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pl-PL" altLang="ko-KR" sz="900" dirty="0">
              <a:ln w="0"/>
              <a:solidFill>
                <a:schemeClr val="accent4">
                  <a:lumMod val="7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pl-PL" altLang="ko-KR" sz="2400" dirty="0">
                <a:ln w="0"/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Branżowa Szkoła I stopnia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pl-PL" altLang="ko-KR" sz="2400" dirty="0">
                <a:ln w="0"/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Klasy patronackie w technikach</a:t>
            </a:r>
          </a:p>
        </p:txBody>
      </p:sp>
    </p:spTree>
    <p:extLst>
      <p:ext uri="{BB962C8B-B14F-4D97-AF65-F5344CB8AC3E}">
        <p14:creationId xmlns:p14="http://schemas.microsoft.com/office/powerpoint/2010/main" val="129585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"/>
          <p:cNvSpPr txBox="1"/>
          <p:nvPr/>
        </p:nvSpPr>
        <p:spPr>
          <a:xfrm>
            <a:off x="1125158" y="1050685"/>
            <a:ext cx="68822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altLang="ko-KR" sz="2000" i="1" dirty="0">
                <a:solidFill>
                  <a:srgbClr val="717171"/>
                </a:solidFill>
                <a:latin typeface="Cambria" pitchFamily="18" charset="0"/>
                <a:ea typeface="LG스마트체 SemiBold" panose="020B0600000101010101" pitchFamily="50" charset="-127"/>
              </a:rPr>
              <a:t>LG </a:t>
            </a:r>
            <a:r>
              <a:rPr lang="pl-PL" altLang="ko-KR" sz="2000" i="1" dirty="0" err="1">
                <a:solidFill>
                  <a:srgbClr val="717171"/>
                </a:solidFill>
                <a:latin typeface="Cambria" pitchFamily="18" charset="0"/>
                <a:ea typeface="LG스마트체 SemiBold" panose="020B0600000101010101" pitchFamily="50" charset="-127"/>
              </a:rPr>
              <a:t>Chem</a:t>
            </a:r>
            <a:r>
              <a:rPr lang="pl-PL" altLang="ko-KR" sz="2000" i="1" dirty="0">
                <a:solidFill>
                  <a:srgbClr val="717171"/>
                </a:solidFill>
                <a:latin typeface="Cambria" pitchFamily="18" charset="0"/>
                <a:ea typeface="LG스마트체 SemiBold" panose="020B0600000101010101" pitchFamily="50" charset="-127"/>
              </a:rPr>
              <a:t> Wrocław </a:t>
            </a:r>
            <a:r>
              <a:rPr lang="pl-PL" altLang="ko-KR" sz="2000" i="1" dirty="0" err="1">
                <a:solidFill>
                  <a:srgbClr val="717171"/>
                </a:solidFill>
                <a:latin typeface="Cambria" pitchFamily="18" charset="0"/>
                <a:ea typeface="LG스마트체 SemiBold" panose="020B0600000101010101" pitchFamily="50" charset="-127"/>
              </a:rPr>
              <a:t>Energy</a:t>
            </a:r>
            <a:r>
              <a:rPr lang="pl-PL" altLang="ko-KR" sz="2000" i="1" dirty="0">
                <a:solidFill>
                  <a:srgbClr val="717171"/>
                </a:solidFill>
                <a:latin typeface="Cambria" pitchFamily="18" charset="0"/>
                <a:ea typeface="LG스마트체 SemiBold" panose="020B0600000101010101" pitchFamily="50" charset="-127"/>
              </a:rPr>
              <a:t> Sp. z o.o. we współpracy ze szkołami </a:t>
            </a:r>
            <a:br>
              <a:rPr lang="pl-PL" altLang="ko-KR" sz="2000" i="1" dirty="0">
                <a:solidFill>
                  <a:srgbClr val="717171"/>
                </a:solidFill>
                <a:latin typeface="Cambria" pitchFamily="18" charset="0"/>
                <a:ea typeface="LG스마트체 SemiBold" panose="020B0600000101010101" pitchFamily="50" charset="-127"/>
              </a:rPr>
            </a:br>
            <a:r>
              <a:rPr lang="pl-PL" altLang="ko-KR" sz="2000" i="1" dirty="0">
                <a:solidFill>
                  <a:srgbClr val="717171"/>
                </a:solidFill>
                <a:latin typeface="Cambria" pitchFamily="18" charset="0"/>
                <a:ea typeface="LG스마트체 SemiBold" panose="020B0600000101010101" pitchFamily="50" charset="-127"/>
              </a:rPr>
              <a:t>zaprasza do klas I </a:t>
            </a:r>
            <a:r>
              <a:rPr lang="pl-PL" altLang="ko-KR" sz="2000" b="1" i="1" dirty="0">
                <a:solidFill>
                  <a:srgbClr val="717171"/>
                </a:solidFill>
                <a:latin typeface="Cambria" pitchFamily="18" charset="0"/>
                <a:ea typeface="LG스마트체 SemiBold" panose="020B0600000101010101" pitchFamily="50" charset="-127"/>
              </a:rPr>
              <a:t>trzyletniej Branżowej Szkoły I stopnia</a:t>
            </a:r>
          </a:p>
          <a:p>
            <a:pPr algn="ctr"/>
            <a:r>
              <a:rPr lang="pl-PL" altLang="ko-KR" sz="2000" i="1" dirty="0">
                <a:solidFill>
                  <a:srgbClr val="717171"/>
                </a:solidFill>
                <a:latin typeface="Cambria" pitchFamily="18" charset="0"/>
                <a:ea typeface="LG스마트체 SemiBold" panose="020B0600000101010101" pitchFamily="50" charset="-127"/>
              </a:rPr>
              <a:t>w ZAWODACH PRZYSZŁOŚCI:</a:t>
            </a:r>
            <a:endParaRPr lang="en-US" altLang="ko-KR" sz="2000" i="1" dirty="0">
              <a:solidFill>
                <a:srgbClr val="717171"/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3E1C5E57-B00B-0149-AC33-B20C8EE95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48" y="251937"/>
            <a:ext cx="19977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5E0F3ADA-C711-564B-BF41-D48781323024}"/>
              </a:ext>
            </a:extLst>
          </p:cNvPr>
          <p:cNvSpPr/>
          <p:nvPr/>
        </p:nvSpPr>
        <p:spPr>
          <a:xfrm>
            <a:off x="2467001" y="313492"/>
            <a:ext cx="42099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altLang="ko-KR" sz="2800" dirty="0">
                <a:ln w="0"/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Branżowa Szkoła I stopnia</a:t>
            </a:r>
            <a:endParaRPr lang="en-US" altLang="ko-KR" sz="3600" dirty="0">
              <a:ln w="0"/>
              <a:solidFill>
                <a:schemeClr val="accent4">
                  <a:lumMod val="7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0F24FA38-6437-BE49-84BE-7FE45D8772A7}"/>
              </a:ext>
            </a:extLst>
          </p:cNvPr>
          <p:cNvGrpSpPr/>
          <p:nvPr/>
        </p:nvGrpSpPr>
        <p:grpSpPr>
          <a:xfrm>
            <a:off x="182350" y="2209965"/>
            <a:ext cx="4245634" cy="4531403"/>
            <a:chOff x="182350" y="2209965"/>
            <a:chExt cx="4245634" cy="4531403"/>
          </a:xfrm>
        </p:grpSpPr>
        <p:grpSp>
          <p:nvGrpSpPr>
            <p:cNvPr id="8" name="Grupa 7"/>
            <p:cNvGrpSpPr/>
            <p:nvPr/>
          </p:nvGrpSpPr>
          <p:grpSpPr>
            <a:xfrm>
              <a:off x="799617" y="2282757"/>
              <a:ext cx="3087512" cy="837105"/>
              <a:chOff x="907307" y="2146788"/>
              <a:chExt cx="3087512" cy="837105"/>
            </a:xfrm>
          </p:grpSpPr>
          <p:sp>
            <p:nvSpPr>
              <p:cNvPr id="26" name="TextBox 1"/>
              <p:cNvSpPr txBox="1"/>
              <p:nvPr/>
            </p:nvSpPr>
            <p:spPr>
              <a:xfrm>
                <a:off x="907307" y="2146788"/>
                <a:ext cx="30875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altLang="ko-KR" sz="2400" b="1" dirty="0">
                    <a:solidFill>
                      <a:schemeClr val="accent4">
                        <a:lumMod val="75000"/>
                      </a:schemeClr>
                    </a:solidFill>
                    <a:latin typeface="Cambria" pitchFamily="18" charset="0"/>
                    <a:ea typeface="LG스마트체 SemiBold" panose="020B0600000101010101" pitchFamily="50" charset="-127"/>
                  </a:rPr>
                  <a:t>ELEKTROMECHANIK</a:t>
                </a:r>
              </a:p>
            </p:txBody>
          </p:sp>
          <p:sp>
            <p:nvSpPr>
              <p:cNvPr id="27" name="TextBox 1"/>
              <p:cNvSpPr txBox="1"/>
              <p:nvPr/>
            </p:nvSpPr>
            <p:spPr>
              <a:xfrm>
                <a:off x="1444249" y="2522228"/>
                <a:ext cx="20136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altLang="ko-KR" sz="2400" b="1" dirty="0">
                    <a:solidFill>
                      <a:schemeClr val="accent4">
                        <a:lumMod val="75000"/>
                      </a:schemeClr>
                    </a:solidFill>
                    <a:latin typeface="Cambria" pitchFamily="18" charset="0"/>
                    <a:ea typeface="LG스마트체 SemiBold" panose="020B0600000101010101" pitchFamily="50" charset="-127"/>
                  </a:rPr>
                  <a:t>AUTOMATYK</a:t>
                </a:r>
              </a:p>
            </p:txBody>
          </p:sp>
        </p:grpSp>
        <p:sp>
          <p:nvSpPr>
            <p:cNvPr id="37" name="pole tekstowe 36"/>
            <p:cNvSpPr txBox="1"/>
            <p:nvPr/>
          </p:nvSpPr>
          <p:spPr>
            <a:xfrm>
              <a:off x="504967" y="3629342"/>
              <a:ext cx="360039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b="1" dirty="0">
                  <a:latin typeface="Cambria" pitchFamily="18" charset="0"/>
                </a:rPr>
                <a:t>ZESPÓŁ SZKÓŁ ZAWODOWYCH NR 5 WE WROCŁAWIU</a:t>
              </a:r>
            </a:p>
            <a:p>
              <a:pPr algn="ctr"/>
              <a:endParaRPr lang="pl-PL" sz="1600" dirty="0">
                <a:latin typeface="Cambria" pitchFamily="18" charset="0"/>
              </a:endParaRPr>
            </a:p>
            <a:p>
              <a:pPr algn="ctr"/>
              <a:r>
                <a:rPr lang="pl-PL" sz="1600" dirty="0">
                  <a:latin typeface="Cambria" pitchFamily="18" charset="0"/>
                </a:rPr>
                <a:t>ul. Jana Wł. Dawida 5, 50-527 Wrocław</a:t>
              </a:r>
            </a:p>
            <a:p>
              <a:pPr algn="ctr"/>
              <a:r>
                <a:rPr lang="pl-PL" sz="1600" b="1" dirty="0">
                  <a:latin typeface="Cambria" pitchFamily="18" charset="0"/>
                </a:rPr>
                <a:t>tel.: 71 798 69 34</a:t>
              </a:r>
            </a:p>
            <a:p>
              <a:pPr algn="ctr"/>
              <a:r>
                <a:rPr lang="pl-PL" sz="1600" dirty="0">
                  <a:latin typeface="Cambria" pitchFamily="18" charset="0"/>
                </a:rPr>
                <a:t>http://zsz5wroclaw.home.pl/</a:t>
              </a:r>
            </a:p>
            <a:p>
              <a:endParaRPr lang="pl-PL" sz="1600" dirty="0">
                <a:latin typeface="Cambria" pitchFamily="18" charset="0"/>
              </a:endParaRPr>
            </a:p>
          </p:txBody>
        </p:sp>
        <p:pic>
          <p:nvPicPr>
            <p:cNvPr id="42" name="Picture 2" descr="C:\Users\alaskowska\AppData\Local\Microsoft\Windows\Temporary Internet Files\Content.Outlook\FQH2PA6S\logo (2)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170" y="5645631"/>
              <a:ext cx="1110406" cy="960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Prostokąt 29"/>
            <p:cNvSpPr/>
            <p:nvPr/>
          </p:nvSpPr>
          <p:spPr>
            <a:xfrm>
              <a:off x="188057" y="2209965"/>
              <a:ext cx="4239927" cy="909898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Prostokąt 31"/>
            <p:cNvSpPr/>
            <p:nvPr/>
          </p:nvSpPr>
          <p:spPr>
            <a:xfrm>
              <a:off x="182350" y="3356992"/>
              <a:ext cx="4245634" cy="1944216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6" name="Prostokąt 45">
              <a:extLst>
                <a:ext uri="{FF2B5EF4-FFF2-40B4-BE49-F238E27FC236}">
                  <a16:creationId xmlns:a16="http://schemas.microsoft.com/office/drawing/2014/main" id="{19BFAB69-8BFA-9043-A10F-3B44FEFC9A2B}"/>
                </a:ext>
              </a:extLst>
            </p:cNvPr>
            <p:cNvSpPr/>
            <p:nvPr/>
          </p:nvSpPr>
          <p:spPr>
            <a:xfrm>
              <a:off x="1196200" y="5450364"/>
              <a:ext cx="2217931" cy="1291004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EBA19383-397E-7240-AF54-E9A92F50D47E}"/>
              </a:ext>
            </a:extLst>
          </p:cNvPr>
          <p:cNvGrpSpPr/>
          <p:nvPr/>
        </p:nvGrpSpPr>
        <p:grpSpPr>
          <a:xfrm>
            <a:off x="4716016" y="2209965"/>
            <a:ext cx="4269841" cy="4526263"/>
            <a:chOff x="4716016" y="2209965"/>
            <a:chExt cx="4269841" cy="4526263"/>
          </a:xfrm>
        </p:grpSpPr>
        <p:sp>
          <p:nvSpPr>
            <p:cNvPr id="40" name="pole tekstowe 39"/>
            <p:cNvSpPr txBox="1"/>
            <p:nvPr/>
          </p:nvSpPr>
          <p:spPr>
            <a:xfrm>
              <a:off x="5182383" y="3629342"/>
              <a:ext cx="36003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b="1" dirty="0">
                  <a:latin typeface="Cambria" pitchFamily="18" charset="0"/>
                </a:rPr>
                <a:t>POWIATOWY ZESPÓŁ SZKÓŁ NR 1 </a:t>
              </a:r>
              <a:br>
                <a:rPr lang="pl-PL" sz="1600" b="1" dirty="0">
                  <a:latin typeface="Cambria" pitchFamily="18" charset="0"/>
                </a:rPr>
              </a:br>
              <a:r>
                <a:rPr lang="pl-PL" sz="1600" b="1" dirty="0">
                  <a:latin typeface="Cambria" pitchFamily="18" charset="0"/>
                </a:rPr>
                <a:t>W KRZYŻOWICACH</a:t>
              </a:r>
            </a:p>
            <a:p>
              <a:pPr algn="ctr"/>
              <a:endParaRPr lang="pl-PL" sz="1600" b="1" dirty="0">
                <a:latin typeface="Cambria" pitchFamily="18" charset="0"/>
              </a:endParaRPr>
            </a:p>
            <a:p>
              <a:pPr algn="ctr"/>
              <a:r>
                <a:rPr lang="pl-PL" sz="1600" dirty="0">
                  <a:latin typeface="Cambria" pitchFamily="18" charset="0"/>
                </a:rPr>
                <a:t>ul. Główna 2, 55-040 Kobierzyce</a:t>
              </a:r>
            </a:p>
            <a:p>
              <a:pPr algn="ctr"/>
              <a:r>
                <a:rPr lang="pl-PL" sz="1600" b="1" dirty="0">
                  <a:latin typeface="Cambria" pitchFamily="18" charset="0"/>
                </a:rPr>
                <a:t>tel.: 71 798 69 34</a:t>
              </a:r>
            </a:p>
            <a:p>
              <a:pPr algn="ctr"/>
              <a:r>
                <a:rPr lang="pl-PL" sz="1600" dirty="0">
                  <a:latin typeface="Cambria" pitchFamily="18" charset="0"/>
                </a:rPr>
                <a:t>http://www.pzs-krzyzowice.wroc.pl/</a:t>
              </a:r>
            </a:p>
          </p:txBody>
        </p:sp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7413" y="5620381"/>
              <a:ext cx="2356958" cy="1011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3" name="Grupa 42"/>
            <p:cNvGrpSpPr/>
            <p:nvPr/>
          </p:nvGrpSpPr>
          <p:grpSpPr>
            <a:xfrm>
              <a:off x="5416447" y="2282757"/>
              <a:ext cx="3087512" cy="837105"/>
              <a:chOff x="907307" y="2146788"/>
              <a:chExt cx="3087512" cy="837105"/>
            </a:xfrm>
          </p:grpSpPr>
          <p:sp>
            <p:nvSpPr>
              <p:cNvPr id="44" name="TextBox 1"/>
              <p:cNvSpPr txBox="1"/>
              <p:nvPr/>
            </p:nvSpPr>
            <p:spPr>
              <a:xfrm>
                <a:off x="907307" y="2146788"/>
                <a:ext cx="30875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altLang="ko-KR" sz="2400" b="1" dirty="0">
                    <a:solidFill>
                      <a:schemeClr val="accent4">
                        <a:lumMod val="75000"/>
                      </a:schemeClr>
                    </a:solidFill>
                    <a:latin typeface="Cambria" pitchFamily="18" charset="0"/>
                    <a:ea typeface="LG스마트체 SemiBold" panose="020B0600000101010101" pitchFamily="50" charset="-127"/>
                  </a:rPr>
                  <a:t>ELEKTROMECHANIK</a:t>
                </a:r>
              </a:p>
            </p:txBody>
          </p:sp>
          <p:sp>
            <p:nvSpPr>
              <p:cNvPr id="45" name="TextBox 1"/>
              <p:cNvSpPr txBox="1"/>
              <p:nvPr/>
            </p:nvSpPr>
            <p:spPr>
              <a:xfrm>
                <a:off x="1444249" y="2522228"/>
                <a:ext cx="20136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altLang="ko-KR" sz="2400" b="1" dirty="0">
                    <a:solidFill>
                      <a:schemeClr val="accent4">
                        <a:lumMod val="75000"/>
                      </a:schemeClr>
                    </a:solidFill>
                    <a:latin typeface="Cambria" pitchFamily="18" charset="0"/>
                    <a:ea typeface="LG스마트체 SemiBold" panose="020B0600000101010101" pitchFamily="50" charset="-127"/>
                  </a:rPr>
                  <a:t>AUTOMATYK</a:t>
                </a:r>
              </a:p>
            </p:txBody>
          </p:sp>
        </p:grpSp>
        <p:sp>
          <p:nvSpPr>
            <p:cNvPr id="35" name="Prostokąt 34">
              <a:extLst>
                <a:ext uri="{FF2B5EF4-FFF2-40B4-BE49-F238E27FC236}">
                  <a16:creationId xmlns:a16="http://schemas.microsoft.com/office/drawing/2014/main" id="{2A08AC2E-DFCB-9440-AF61-BBAEB97EABFC}"/>
                </a:ext>
              </a:extLst>
            </p:cNvPr>
            <p:cNvSpPr/>
            <p:nvPr/>
          </p:nvSpPr>
          <p:spPr>
            <a:xfrm>
              <a:off x="4716016" y="3356992"/>
              <a:ext cx="4245634" cy="1944216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47E0878B-6FD6-A943-8AE2-48AFDBCBA989}"/>
                </a:ext>
              </a:extLst>
            </p:cNvPr>
            <p:cNvSpPr/>
            <p:nvPr/>
          </p:nvSpPr>
          <p:spPr>
            <a:xfrm>
              <a:off x="4745930" y="2209965"/>
              <a:ext cx="4239927" cy="909898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Prostokąt 46">
              <a:extLst>
                <a:ext uri="{FF2B5EF4-FFF2-40B4-BE49-F238E27FC236}">
                  <a16:creationId xmlns:a16="http://schemas.microsoft.com/office/drawing/2014/main" id="{82062D56-E9CE-4C45-BF09-913E98B32C63}"/>
                </a:ext>
              </a:extLst>
            </p:cNvPr>
            <p:cNvSpPr/>
            <p:nvPr/>
          </p:nvSpPr>
          <p:spPr>
            <a:xfrm>
              <a:off x="5543497" y="5445224"/>
              <a:ext cx="2644791" cy="1291004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8" name="Prostokąt 47">
            <a:extLst>
              <a:ext uri="{FF2B5EF4-FFF2-40B4-BE49-F238E27FC236}">
                <a16:creationId xmlns:a16="http://schemas.microsoft.com/office/drawing/2014/main" id="{848D94C8-7C3C-BE43-BEF3-842CD8205228}"/>
              </a:ext>
            </a:extLst>
          </p:cNvPr>
          <p:cNvSpPr/>
          <p:nvPr/>
        </p:nvSpPr>
        <p:spPr>
          <a:xfrm>
            <a:off x="8624142" y="6559460"/>
            <a:ext cx="5293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ko-KR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17/21</a:t>
            </a:r>
            <a:endParaRPr lang="en-US" altLang="ko-KR" sz="1050" i="1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7440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1"/>
          <p:cNvSpPr txBox="1"/>
          <p:nvPr/>
        </p:nvSpPr>
        <p:spPr>
          <a:xfrm>
            <a:off x="335645" y="1196752"/>
            <a:ext cx="4165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pl-PL" altLang="ko-KR" sz="2000" b="1" dirty="0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DUALNY SYSTEM KSZTAŁCENIA</a:t>
            </a:r>
            <a:endParaRPr lang="en-US" altLang="ko-KR" sz="2000" b="1" dirty="0">
              <a:solidFill>
                <a:schemeClr val="accent4">
                  <a:lumMod val="7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335645" y="2740858"/>
            <a:ext cx="2529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pl-PL" altLang="ko-KR" sz="2000" b="1" dirty="0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NASZE BENEFITY</a:t>
            </a:r>
            <a:endParaRPr lang="en-US" altLang="ko-KR" sz="2000" b="1" dirty="0">
              <a:solidFill>
                <a:schemeClr val="accent4">
                  <a:lumMod val="7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grpSp>
        <p:nvGrpSpPr>
          <p:cNvPr id="9" name="Grupa 8"/>
          <p:cNvGrpSpPr/>
          <p:nvPr/>
        </p:nvGrpSpPr>
        <p:grpSpPr>
          <a:xfrm>
            <a:off x="949378" y="3212976"/>
            <a:ext cx="7245245" cy="1718802"/>
            <a:chOff x="1143179" y="1596862"/>
            <a:chExt cx="7245245" cy="1718802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922" b="90000" l="6770" r="96081">
                          <a14:foregroundMark x1="14489" y1="21429" x2="21971" y2="28571"/>
                          <a14:foregroundMark x1="44893" y1="22208" x2="52732" y2="28701"/>
                          <a14:foregroundMark x1="75891" y1="22208" x2="84442" y2="29221"/>
                          <a14:foregroundMark x1="13064" y1="51299" x2="20546" y2="57273"/>
                          <a14:foregroundMark x1="45131" y1="50130" x2="53325" y2="57013"/>
                          <a14:foregroundMark x1="78029" y1="49870" x2="84679" y2="55195"/>
                          <a14:foregroundMark x1="29929" y1="74675" x2="33492" y2="831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84" t="15137" r="70712" b="64691"/>
            <a:stretch/>
          </p:blipFill>
          <p:spPr bwMode="auto">
            <a:xfrm>
              <a:off x="1426193" y="1622079"/>
              <a:ext cx="967741" cy="929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TextBox 1"/>
            <p:cNvSpPr txBox="1"/>
            <p:nvPr/>
          </p:nvSpPr>
          <p:spPr>
            <a:xfrm>
              <a:off x="1143179" y="2718694"/>
              <a:ext cx="14240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altLang="ko-KR" sz="1600" i="1" dirty="0">
                  <a:solidFill>
                    <a:schemeClr val="accent4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rPr>
                <a:t>płatne zajęcia </a:t>
              </a:r>
              <a:br>
                <a:rPr lang="pl-PL" altLang="ko-KR" sz="1600" i="1" dirty="0">
                  <a:solidFill>
                    <a:schemeClr val="accent4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rPr>
              </a:br>
              <a:r>
                <a:rPr lang="pl-PL" altLang="ko-KR" sz="1600" i="1" dirty="0">
                  <a:solidFill>
                    <a:schemeClr val="accent4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rPr>
                <a:t>praktyczne</a:t>
              </a:r>
              <a:endParaRPr lang="en-US" altLang="ko-KR" sz="1600" i="1" dirty="0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endParaRPr>
            </a:p>
          </p:txBody>
        </p:sp>
        <p:pic>
          <p:nvPicPr>
            <p:cNvPr id="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922" b="90000" l="6770" r="96081">
                          <a14:foregroundMark x1="14489" y1="21429" x2="21971" y2="28571"/>
                          <a14:foregroundMark x1="44893" y1="22208" x2="52732" y2="28701"/>
                          <a14:foregroundMark x1="75891" y1="22208" x2="84442" y2="29221"/>
                          <a14:foregroundMark x1="13064" y1="51299" x2="20546" y2="57273"/>
                          <a14:foregroundMark x1="45131" y1="50130" x2="53325" y2="57013"/>
                          <a14:foregroundMark x1="78029" y1="49870" x2="84679" y2="55195"/>
                          <a14:foregroundMark x1="29929" y1="74675" x2="33492" y2="831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65" t="15303" r="9231" b="64525"/>
            <a:stretch/>
          </p:blipFill>
          <p:spPr bwMode="auto">
            <a:xfrm>
              <a:off x="3446189" y="1634274"/>
              <a:ext cx="967741" cy="929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Box 1"/>
            <p:cNvSpPr txBox="1"/>
            <p:nvPr/>
          </p:nvSpPr>
          <p:spPr>
            <a:xfrm>
              <a:off x="3183791" y="2730889"/>
              <a:ext cx="14861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altLang="ko-KR" sz="1600" i="1" dirty="0">
                  <a:solidFill>
                    <a:schemeClr val="accent4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rPr>
                <a:t>stypendia</a:t>
              </a:r>
              <a:br>
                <a:rPr lang="pl-PL" altLang="ko-KR" sz="1600" i="1" dirty="0">
                  <a:solidFill>
                    <a:schemeClr val="accent4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rPr>
              </a:br>
              <a:r>
                <a:rPr lang="pl-PL" altLang="ko-KR" sz="1600" i="1" dirty="0">
                  <a:solidFill>
                    <a:schemeClr val="accent4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rPr>
                <a:t>dla najlepszych</a:t>
              </a:r>
              <a:endParaRPr lang="en-US" altLang="ko-KR" sz="1600" i="1" dirty="0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endParaRPr>
            </a:p>
          </p:txBody>
        </p:sp>
        <p:pic>
          <p:nvPicPr>
            <p:cNvPr id="5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922" b="90000" l="6770" r="96081">
                          <a14:foregroundMark x1="14489" y1="21429" x2="21971" y2="28571"/>
                          <a14:foregroundMark x1="44893" y1="22208" x2="52732" y2="28701"/>
                          <a14:foregroundMark x1="75891" y1="22208" x2="84442" y2="29221"/>
                          <a14:foregroundMark x1="13064" y1="51299" x2="20546" y2="57273"/>
                          <a14:foregroundMark x1="45131" y1="50130" x2="53325" y2="57013"/>
                          <a14:foregroundMark x1="78029" y1="49870" x2="84679" y2="55195"/>
                          <a14:foregroundMark x1="29929" y1="74675" x2="33492" y2="831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0" t="44304" r="72316" b="35524"/>
            <a:stretch/>
          </p:blipFill>
          <p:spPr bwMode="auto">
            <a:xfrm>
              <a:off x="5348053" y="1634274"/>
              <a:ext cx="967741" cy="929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TextBox 1"/>
            <p:cNvSpPr txBox="1"/>
            <p:nvPr/>
          </p:nvSpPr>
          <p:spPr>
            <a:xfrm>
              <a:off x="5324574" y="2730889"/>
              <a:ext cx="10147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altLang="ko-KR" sz="1600" i="1" dirty="0">
                  <a:solidFill>
                    <a:schemeClr val="accent4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rPr>
                <a:t>transport</a:t>
              </a:r>
              <a:endParaRPr lang="en-US" altLang="ko-KR" sz="1600" i="1" dirty="0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endParaRPr>
            </a:p>
          </p:txBody>
        </p:sp>
        <p:pic>
          <p:nvPicPr>
            <p:cNvPr id="5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922" b="90000" l="6770" r="96081">
                          <a14:foregroundMark x1="14489" y1="21429" x2="21971" y2="28571"/>
                          <a14:foregroundMark x1="44893" y1="22208" x2="52732" y2="28701"/>
                          <a14:foregroundMark x1="75891" y1="22208" x2="84442" y2="29221"/>
                          <a14:foregroundMark x1="13064" y1="51299" x2="20546" y2="57273"/>
                          <a14:foregroundMark x1="45131" y1="50130" x2="53325" y2="57013"/>
                          <a14:foregroundMark x1="78029" y1="49870" x2="84679" y2="55195"/>
                          <a14:foregroundMark x1="29929" y1="74675" x2="33492" y2="831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4" t="43245" r="40432" b="36583"/>
            <a:stretch/>
          </p:blipFill>
          <p:spPr bwMode="auto">
            <a:xfrm>
              <a:off x="7308304" y="1596862"/>
              <a:ext cx="967741" cy="929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TextBox 1"/>
            <p:cNvSpPr txBox="1"/>
            <p:nvPr/>
          </p:nvSpPr>
          <p:spPr>
            <a:xfrm>
              <a:off x="7068832" y="2730406"/>
              <a:ext cx="13195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altLang="ko-KR" sz="1600" i="1" dirty="0">
                  <a:solidFill>
                    <a:schemeClr val="accent4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rPr>
                <a:t>ciepłe posiłki</a:t>
              </a:r>
              <a:endParaRPr lang="en-US" altLang="ko-KR" sz="1600" i="1" dirty="0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endParaRPr>
            </a:p>
          </p:txBody>
        </p:sp>
      </p:grpSp>
      <p:grpSp>
        <p:nvGrpSpPr>
          <p:cNvPr id="10" name="Grupa 9"/>
          <p:cNvGrpSpPr/>
          <p:nvPr/>
        </p:nvGrpSpPr>
        <p:grpSpPr>
          <a:xfrm>
            <a:off x="1839899" y="5008986"/>
            <a:ext cx="5464202" cy="1732382"/>
            <a:chOff x="2590026" y="3503893"/>
            <a:chExt cx="5464202" cy="1732382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10" b="57464" l="72157" r="92549">
                          <a14:foregroundMark x1="83660" y1="47352" x2="82614" y2="41734"/>
                          <a14:foregroundMark x1="85229" y1="43499" x2="82745" y2="420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54" t="32144" r="5097" b="42972"/>
            <a:stretch/>
          </p:blipFill>
          <p:spPr bwMode="auto">
            <a:xfrm>
              <a:off x="4693478" y="3503893"/>
              <a:ext cx="1096190" cy="883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922" b="90000" l="6770" r="96081">
                          <a14:foregroundMark x1="14489" y1="21429" x2="21971" y2="28571"/>
                          <a14:foregroundMark x1="44893" y1="22208" x2="52732" y2="28701"/>
                          <a14:foregroundMark x1="75891" y1="22208" x2="84442" y2="29221"/>
                          <a14:foregroundMark x1="13064" y1="51299" x2="20546" y2="57273"/>
                          <a14:foregroundMark x1="45131" y1="50130" x2="53325" y2="57013"/>
                          <a14:foregroundMark x1="78029" y1="49870" x2="84679" y2="55195"/>
                          <a14:foregroundMark x1="29929" y1="74675" x2="33492" y2="831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22" t="43742" r="9474" b="36086"/>
            <a:stretch/>
          </p:blipFill>
          <p:spPr bwMode="auto">
            <a:xfrm>
              <a:off x="2912848" y="3542690"/>
              <a:ext cx="967741" cy="929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8" name="TextBox 1"/>
            <p:cNvSpPr txBox="1"/>
            <p:nvPr/>
          </p:nvSpPr>
          <p:spPr>
            <a:xfrm>
              <a:off x="2590026" y="4639305"/>
              <a:ext cx="16133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altLang="ko-KR" sz="1600" i="1" dirty="0">
                  <a:solidFill>
                    <a:schemeClr val="accent4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rPr>
                <a:t>odzież ochronną</a:t>
              </a:r>
              <a:endParaRPr lang="en-US" altLang="ko-KR" sz="1600" i="1" dirty="0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endParaRPr>
            </a:p>
          </p:txBody>
        </p:sp>
        <p:pic>
          <p:nvPicPr>
            <p:cNvPr id="5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922" b="90000" l="6770" r="96081">
                          <a14:foregroundMark x1="14489" y1="21429" x2="21971" y2="28571"/>
                          <a14:foregroundMark x1="44893" y1="22208" x2="52732" y2="28701"/>
                          <a14:foregroundMark x1="75891" y1="22208" x2="84442" y2="29221"/>
                          <a14:foregroundMark x1="13064" y1="51299" x2="20546" y2="57273"/>
                          <a14:foregroundMark x1="45131" y1="50130" x2="53325" y2="57013"/>
                          <a14:foregroundMark x1="78029" y1="49870" x2="84679" y2="55195"/>
                          <a14:foregroundMark x1="29929" y1="74675" x2="33492" y2="831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62" t="69861" r="57734" b="9967"/>
            <a:stretch/>
          </p:blipFill>
          <p:spPr bwMode="auto">
            <a:xfrm>
              <a:off x="6732240" y="3579480"/>
              <a:ext cx="967741" cy="929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" name="TextBox 1"/>
            <p:cNvSpPr txBox="1"/>
            <p:nvPr/>
          </p:nvSpPr>
          <p:spPr>
            <a:xfrm>
              <a:off x="4503174" y="4651500"/>
              <a:ext cx="16217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altLang="ko-KR" sz="1600" i="1" dirty="0">
                  <a:solidFill>
                    <a:schemeClr val="accent4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rPr>
                <a:t>pakiety startowe</a:t>
              </a:r>
              <a:br>
                <a:rPr lang="pl-PL" altLang="ko-KR" sz="1600" i="1" dirty="0">
                  <a:solidFill>
                    <a:schemeClr val="accent4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rPr>
              </a:br>
              <a:r>
                <a:rPr lang="pl-PL" altLang="ko-KR" sz="1600" i="1" dirty="0">
                  <a:solidFill>
                    <a:schemeClr val="accent4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rPr>
                <a:t>dla każdego</a:t>
              </a:r>
              <a:endParaRPr lang="en-US" altLang="ko-KR" sz="1600" i="1" dirty="0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endParaRPr>
            </a:p>
          </p:txBody>
        </p:sp>
        <p:sp>
          <p:nvSpPr>
            <p:cNvPr id="62" name="TextBox 1"/>
            <p:cNvSpPr txBox="1"/>
            <p:nvPr/>
          </p:nvSpPr>
          <p:spPr>
            <a:xfrm>
              <a:off x="6383963" y="4651500"/>
              <a:ext cx="16702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altLang="ko-KR" sz="1600" i="1" dirty="0">
                  <a:solidFill>
                    <a:schemeClr val="accent4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rPr>
                <a:t>uprawnienia SEP</a:t>
              </a:r>
              <a:endParaRPr lang="en-US" altLang="ko-KR" sz="1600" i="1" dirty="0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FCC6B10F-4E63-5541-9133-E97EDBB49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48" y="251937"/>
            <a:ext cx="19977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Prostokąt 37">
            <a:extLst>
              <a:ext uri="{FF2B5EF4-FFF2-40B4-BE49-F238E27FC236}">
                <a16:creationId xmlns:a16="http://schemas.microsoft.com/office/drawing/2014/main" id="{6A0E0024-10E5-664F-BD4D-F82D7DEF4F4A}"/>
              </a:ext>
            </a:extLst>
          </p:cNvPr>
          <p:cNvSpPr/>
          <p:nvPr/>
        </p:nvSpPr>
        <p:spPr>
          <a:xfrm>
            <a:off x="2467001" y="313492"/>
            <a:ext cx="42099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altLang="ko-KR" sz="2800" dirty="0">
                <a:ln w="0"/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Branżowa Szkoła I stopnia</a:t>
            </a:r>
            <a:endParaRPr lang="en-US" altLang="ko-KR" sz="3600" dirty="0">
              <a:ln w="0"/>
              <a:solidFill>
                <a:schemeClr val="accent4">
                  <a:lumMod val="7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3E99D47B-AA35-4143-A502-C6C316B75610}"/>
              </a:ext>
            </a:extLst>
          </p:cNvPr>
          <p:cNvGrpSpPr/>
          <p:nvPr/>
        </p:nvGrpSpPr>
        <p:grpSpPr>
          <a:xfrm>
            <a:off x="255732" y="1856031"/>
            <a:ext cx="8632537" cy="492849"/>
            <a:chOff x="385134" y="1770160"/>
            <a:chExt cx="8632537" cy="492849"/>
          </a:xfrm>
        </p:grpSpPr>
        <p:pic>
          <p:nvPicPr>
            <p:cNvPr id="33" name="Picture 13"/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34" y="1770160"/>
              <a:ext cx="4254443" cy="4928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pole tekstowe 33"/>
            <p:cNvSpPr txBox="1"/>
            <p:nvPr/>
          </p:nvSpPr>
          <p:spPr>
            <a:xfrm>
              <a:off x="436364" y="1816529"/>
              <a:ext cx="42485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>
                  <a:solidFill>
                    <a:schemeClr val="bg1"/>
                  </a:solidFill>
                  <a:latin typeface="Cambria" pitchFamily="18" charset="0"/>
                </a:rPr>
                <a:t>Teoretyczna nauka zawodu w szkole</a:t>
              </a:r>
            </a:p>
          </p:txBody>
        </p:sp>
        <p:pic>
          <p:nvPicPr>
            <p:cNvPr id="39" name="Picture 13">
              <a:extLst>
                <a:ext uri="{FF2B5EF4-FFF2-40B4-BE49-F238E27FC236}">
                  <a16:creationId xmlns:a16="http://schemas.microsoft.com/office/drawing/2014/main" id="{31A484FB-FC40-B545-B9D7-3AB74D1254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1770160"/>
              <a:ext cx="3919596" cy="4928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pole tekstowe 39">
              <a:extLst>
                <a:ext uri="{FF2B5EF4-FFF2-40B4-BE49-F238E27FC236}">
                  <a16:creationId xmlns:a16="http://schemas.microsoft.com/office/drawing/2014/main" id="{0FE22623-F1F7-C043-9FC1-9C492FBB8A8D}"/>
                </a:ext>
              </a:extLst>
            </p:cNvPr>
            <p:cNvSpPr txBox="1"/>
            <p:nvPr/>
          </p:nvSpPr>
          <p:spPr>
            <a:xfrm>
              <a:off x="5103499" y="1802666"/>
              <a:ext cx="39141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>
                  <a:solidFill>
                    <a:schemeClr val="bg1"/>
                  </a:solidFill>
                  <a:latin typeface="Cambria" pitchFamily="18" charset="0"/>
                </a:rPr>
                <a:t>Praktyczna nauka zawodu w LG</a:t>
              </a:r>
            </a:p>
          </p:txBody>
        </p:sp>
      </p:grpSp>
      <p:sp>
        <p:nvSpPr>
          <p:cNvPr id="41" name="Prostokąt 40">
            <a:extLst>
              <a:ext uri="{FF2B5EF4-FFF2-40B4-BE49-F238E27FC236}">
                <a16:creationId xmlns:a16="http://schemas.microsoft.com/office/drawing/2014/main" id="{32AF39A0-4025-5247-A68D-675B45B379EC}"/>
              </a:ext>
            </a:extLst>
          </p:cNvPr>
          <p:cNvSpPr/>
          <p:nvPr/>
        </p:nvSpPr>
        <p:spPr>
          <a:xfrm>
            <a:off x="8624142" y="6559460"/>
            <a:ext cx="5293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ko-KR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18/21</a:t>
            </a:r>
            <a:endParaRPr lang="en-US" altLang="ko-KR" sz="1050" i="1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139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2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/>
          <p:nvPr/>
        </p:nvSpPr>
        <p:spPr>
          <a:xfrm>
            <a:off x="334848" y="1207381"/>
            <a:ext cx="8560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ko-KR" sz="20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LG </a:t>
            </a:r>
            <a:r>
              <a:rPr lang="pl-PL" altLang="ko-KR" sz="2000" b="1" dirty="0" err="1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Chem</a:t>
            </a:r>
            <a:r>
              <a:rPr lang="pl-PL" altLang="ko-KR" sz="20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 Wrocław </a:t>
            </a:r>
            <a:r>
              <a:rPr lang="pl-PL" altLang="ko-KR" sz="2000" b="1" dirty="0" err="1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Energy</a:t>
            </a:r>
            <a:r>
              <a:rPr lang="pl-PL" altLang="ko-KR" sz="20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 Sp. z o.o. obejmuje patronatem klasy techniczne we współpracujących szkołach:</a:t>
            </a:r>
            <a:endParaRPr lang="en-US" altLang="ko-KR" sz="2000" b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4576675D-BE24-B94F-9477-779FE9EBFA5E}"/>
              </a:ext>
            </a:extLst>
          </p:cNvPr>
          <p:cNvGrpSpPr/>
          <p:nvPr/>
        </p:nvGrpSpPr>
        <p:grpSpPr>
          <a:xfrm>
            <a:off x="309762" y="1988840"/>
            <a:ext cx="4190230" cy="4578201"/>
            <a:chOff x="309762" y="1988840"/>
            <a:chExt cx="4190230" cy="4578201"/>
          </a:xfrm>
        </p:grpSpPr>
        <p:sp>
          <p:nvSpPr>
            <p:cNvPr id="8" name="TextBox 1"/>
            <p:cNvSpPr txBox="1"/>
            <p:nvPr/>
          </p:nvSpPr>
          <p:spPr>
            <a:xfrm>
              <a:off x="1036518" y="4209256"/>
              <a:ext cx="269561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altLang="ko-KR" sz="2400" dirty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rPr>
                <a:t>Technik automatyk</a:t>
              </a:r>
              <a:br>
                <a:rPr lang="pl-PL" altLang="ko-KR" sz="2400" dirty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rPr>
              </a:br>
              <a:r>
                <a:rPr lang="pl-PL" altLang="ko-KR" sz="2400" i="1" dirty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rPr>
                <a:t>klasa 1</a:t>
              </a:r>
            </a:p>
          </p:txBody>
        </p:sp>
        <p:sp>
          <p:nvSpPr>
            <p:cNvPr id="17" name="pole tekstowe 16"/>
            <p:cNvSpPr txBox="1"/>
            <p:nvPr/>
          </p:nvSpPr>
          <p:spPr>
            <a:xfrm>
              <a:off x="604677" y="2294292"/>
              <a:ext cx="360039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b="1" dirty="0">
                  <a:latin typeface="Cambria" pitchFamily="18" charset="0"/>
                </a:rPr>
                <a:t>ELEKTRONICZNE ZAKŁADY NAUKOWE </a:t>
              </a:r>
              <a:br>
                <a:rPr lang="pl-PL" sz="1400" b="1" dirty="0">
                  <a:latin typeface="Cambria" pitchFamily="18" charset="0"/>
                </a:rPr>
              </a:br>
              <a:r>
                <a:rPr lang="pl-PL" sz="1400" b="1" dirty="0">
                  <a:latin typeface="Cambria" pitchFamily="18" charset="0"/>
                </a:rPr>
                <a:t>IM. FRYDERYKA JOLIOT-CURIE </a:t>
              </a:r>
            </a:p>
            <a:p>
              <a:pPr algn="ctr"/>
              <a:endParaRPr lang="pl-PL" sz="1400" dirty="0">
                <a:latin typeface="Cambria" pitchFamily="18" charset="0"/>
              </a:endParaRPr>
            </a:p>
            <a:p>
              <a:pPr algn="ctr"/>
              <a:r>
                <a:rPr lang="pl-PL" sz="1600" dirty="0">
                  <a:latin typeface="Cambria" pitchFamily="18" charset="0"/>
                </a:rPr>
                <a:t>ul. </a:t>
              </a:r>
              <a:r>
                <a:rPr lang="pl-PL" sz="1600" dirty="0" err="1">
                  <a:latin typeface="Cambria" pitchFamily="18" charset="0"/>
                </a:rPr>
                <a:t>Braniborska</a:t>
              </a:r>
              <a:r>
                <a:rPr lang="pl-PL" sz="1600" dirty="0">
                  <a:latin typeface="Cambria" pitchFamily="18" charset="0"/>
                </a:rPr>
                <a:t> 57, 53-680 Wrocław</a:t>
              </a:r>
            </a:p>
            <a:p>
              <a:pPr algn="ctr"/>
              <a:r>
                <a:rPr lang="pl-PL" sz="1600" b="1" dirty="0">
                  <a:latin typeface="Cambria" pitchFamily="18" charset="0"/>
                </a:rPr>
                <a:t>tel.: 71 798 67 02 </a:t>
              </a:r>
            </a:p>
            <a:p>
              <a:pPr algn="ctr"/>
              <a:r>
                <a:rPr lang="pl-PL" sz="1600" dirty="0">
                  <a:latin typeface="Cambria" pitchFamily="18" charset="0"/>
                </a:rPr>
                <a:t>www.ezn.edu.pl</a:t>
              </a:r>
            </a:p>
          </p:txBody>
        </p:sp>
        <p:pic>
          <p:nvPicPr>
            <p:cNvPr id="12" name="Picture 2" descr="Zobacz obraz źródłowy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7501" y="5247679"/>
              <a:ext cx="2173643" cy="1319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Prostokąt 23"/>
            <p:cNvSpPr/>
            <p:nvPr/>
          </p:nvSpPr>
          <p:spPr>
            <a:xfrm>
              <a:off x="309762" y="1988840"/>
              <a:ext cx="4190230" cy="2088232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5FAD4D13-00D9-744E-AE00-B684F4CCC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48" y="251937"/>
            <a:ext cx="19977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Prostokąt 25">
            <a:extLst>
              <a:ext uri="{FF2B5EF4-FFF2-40B4-BE49-F238E27FC236}">
                <a16:creationId xmlns:a16="http://schemas.microsoft.com/office/drawing/2014/main" id="{A57407A3-CF94-894B-A96E-A57AAE4EB175}"/>
              </a:ext>
            </a:extLst>
          </p:cNvPr>
          <p:cNvSpPr/>
          <p:nvPr/>
        </p:nvSpPr>
        <p:spPr>
          <a:xfrm>
            <a:off x="3388728" y="262389"/>
            <a:ext cx="23665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altLang="ko-KR" sz="3600" dirty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Technikum</a:t>
            </a:r>
            <a:endParaRPr lang="en-US" altLang="ko-KR" sz="4400" dirty="0">
              <a:ln w="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23DDE41B-ABB0-744F-95A1-791138B80067}"/>
              </a:ext>
            </a:extLst>
          </p:cNvPr>
          <p:cNvGrpSpPr/>
          <p:nvPr/>
        </p:nvGrpSpPr>
        <p:grpSpPr>
          <a:xfrm>
            <a:off x="4644008" y="1988840"/>
            <a:ext cx="4190230" cy="4680520"/>
            <a:chOff x="4644008" y="1988840"/>
            <a:chExt cx="4190230" cy="4680520"/>
          </a:xfrm>
        </p:grpSpPr>
        <p:sp>
          <p:nvSpPr>
            <p:cNvPr id="15" name="pole tekstowe 14"/>
            <p:cNvSpPr txBox="1"/>
            <p:nvPr/>
          </p:nvSpPr>
          <p:spPr>
            <a:xfrm>
              <a:off x="4955646" y="2294292"/>
              <a:ext cx="376884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b="1" dirty="0">
                  <a:latin typeface="Cambria" pitchFamily="18" charset="0"/>
                </a:rPr>
                <a:t>ZESPÓŁ SZKÓŁ TELEINFORMATYCZNYCH I ELEKTRONICZNYCH WE WROCŁAWIU</a:t>
              </a:r>
            </a:p>
            <a:p>
              <a:pPr algn="ctr"/>
              <a:endParaRPr lang="pl-PL" sz="1400" b="1" dirty="0">
                <a:latin typeface="Cambria" pitchFamily="18" charset="0"/>
              </a:endParaRPr>
            </a:p>
            <a:p>
              <a:pPr algn="ctr"/>
              <a:r>
                <a:rPr lang="pl-PL" sz="1600" dirty="0">
                  <a:latin typeface="Cambria" pitchFamily="18" charset="0"/>
                </a:rPr>
                <a:t>ul. Haukego Bosaka 21, 50-447 Wrocław</a:t>
              </a:r>
            </a:p>
            <a:p>
              <a:pPr algn="ctr"/>
              <a:r>
                <a:rPr lang="pl-PL" sz="1600" b="1" dirty="0">
                  <a:latin typeface="Cambria" pitchFamily="18" charset="0"/>
                </a:rPr>
                <a:t>tel.: 71 7986933</a:t>
              </a:r>
            </a:p>
            <a:p>
              <a:pPr algn="ctr"/>
              <a:r>
                <a:rPr lang="pl-PL" sz="1600" dirty="0">
                  <a:latin typeface="Cambria" pitchFamily="18" charset="0"/>
                </a:rPr>
                <a:t>www.zstie.nazwa.pl</a:t>
              </a:r>
            </a:p>
          </p:txBody>
        </p:sp>
        <p:sp>
          <p:nvSpPr>
            <p:cNvPr id="11" name="TextBox 1"/>
            <p:cNvSpPr txBox="1"/>
            <p:nvPr/>
          </p:nvSpPr>
          <p:spPr>
            <a:xfrm>
              <a:off x="5576886" y="4209256"/>
              <a:ext cx="263988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altLang="ko-KR" sz="2400" dirty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rPr>
                <a:t>Technik elektronik</a:t>
              </a:r>
              <a:br>
                <a:rPr lang="pl-PL" altLang="ko-KR" sz="2400" dirty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rPr>
              </a:br>
              <a:r>
                <a:rPr lang="pl-PL" altLang="ko-KR" sz="2400" i="1" dirty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rPr>
                <a:t>klasa 3</a:t>
              </a:r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5192" y="5145360"/>
              <a:ext cx="3343275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Prostokąt 26">
              <a:extLst>
                <a:ext uri="{FF2B5EF4-FFF2-40B4-BE49-F238E27FC236}">
                  <a16:creationId xmlns:a16="http://schemas.microsoft.com/office/drawing/2014/main" id="{9821D9D4-AC33-6647-8BA6-82AFB88EA0C5}"/>
                </a:ext>
              </a:extLst>
            </p:cNvPr>
            <p:cNvSpPr/>
            <p:nvPr/>
          </p:nvSpPr>
          <p:spPr>
            <a:xfrm>
              <a:off x="4644008" y="1988840"/>
              <a:ext cx="4190230" cy="2088232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8" name="Prostokąt 27">
            <a:extLst>
              <a:ext uri="{FF2B5EF4-FFF2-40B4-BE49-F238E27FC236}">
                <a16:creationId xmlns:a16="http://schemas.microsoft.com/office/drawing/2014/main" id="{4DE4C625-C0AF-D043-9632-B7F5EA4F784C}"/>
              </a:ext>
            </a:extLst>
          </p:cNvPr>
          <p:cNvSpPr/>
          <p:nvPr/>
        </p:nvSpPr>
        <p:spPr>
          <a:xfrm>
            <a:off x="8624142" y="6559460"/>
            <a:ext cx="5293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ko-KR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19/21</a:t>
            </a:r>
            <a:endParaRPr lang="en-US" altLang="ko-KR" sz="1050" i="1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cxnSp>
        <p:nvCxnSpPr>
          <p:cNvPr id="29" name="Łącznik prostoliniowy 2">
            <a:extLst>
              <a:ext uri="{FF2B5EF4-FFF2-40B4-BE49-F238E27FC236}">
                <a16:creationId xmlns:a16="http://schemas.microsoft.com/office/drawing/2014/main" id="{8A50D867-7005-904C-BD8B-4C8EB805D8F3}"/>
              </a:ext>
            </a:extLst>
          </p:cNvPr>
          <p:cNvCxnSpPr>
            <a:cxnSpLocks/>
          </p:cNvCxnSpPr>
          <p:nvPr/>
        </p:nvCxnSpPr>
        <p:spPr>
          <a:xfrm>
            <a:off x="3078088" y="911704"/>
            <a:ext cx="2987824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5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/>
          </p:cNvSpPr>
          <p:nvPr/>
        </p:nvSpPr>
        <p:spPr bwMode="auto">
          <a:xfrm>
            <a:off x="94729" y="1156717"/>
            <a:ext cx="804863" cy="1381125"/>
          </a:xfrm>
          <a:custGeom>
            <a:avLst/>
            <a:gdLst>
              <a:gd name="T0" fmla="*/ 1522 w 1522"/>
              <a:gd name="T1" fmla="*/ 0 h 2610"/>
              <a:gd name="T2" fmla="*/ 1242 w 1522"/>
              <a:gd name="T3" fmla="*/ 279 h 2610"/>
              <a:gd name="T4" fmla="*/ 1522 w 1522"/>
              <a:gd name="T5" fmla="*/ 545 h 2610"/>
              <a:gd name="T6" fmla="*/ 18 w 1522"/>
              <a:gd name="T7" fmla="*/ 545 h 2610"/>
              <a:gd name="T8" fmla="*/ 18 w 1522"/>
              <a:gd name="T9" fmla="*/ 2610 h 2610"/>
              <a:gd name="T10" fmla="*/ 0 w 1522"/>
              <a:gd name="T11" fmla="*/ 2610 h 2610"/>
              <a:gd name="T12" fmla="*/ 0 w 1522"/>
              <a:gd name="T13" fmla="*/ 0 h 2610"/>
              <a:gd name="T14" fmla="*/ 1 w 1522"/>
              <a:gd name="T15" fmla="*/ 0 h 2610"/>
              <a:gd name="T16" fmla="*/ 1 w 1522"/>
              <a:gd name="T17" fmla="*/ 0 h 2610"/>
              <a:gd name="T18" fmla="*/ 1522 w 1522"/>
              <a:gd name="T19" fmla="*/ 0 h 2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22" h="2610">
                <a:moveTo>
                  <a:pt x="1522" y="0"/>
                </a:moveTo>
                <a:lnTo>
                  <a:pt x="1242" y="279"/>
                </a:lnTo>
                <a:lnTo>
                  <a:pt x="1522" y="545"/>
                </a:lnTo>
                <a:lnTo>
                  <a:pt x="18" y="545"/>
                </a:lnTo>
                <a:lnTo>
                  <a:pt x="18" y="2610"/>
                </a:lnTo>
                <a:lnTo>
                  <a:pt x="0" y="2610"/>
                </a:ln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1522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dirty="0"/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1987897" y="1156717"/>
            <a:ext cx="804863" cy="1381125"/>
          </a:xfrm>
          <a:custGeom>
            <a:avLst/>
            <a:gdLst>
              <a:gd name="T0" fmla="*/ 1522 w 1522"/>
              <a:gd name="T1" fmla="*/ 0 h 2610"/>
              <a:gd name="T2" fmla="*/ 1242 w 1522"/>
              <a:gd name="T3" fmla="*/ 279 h 2610"/>
              <a:gd name="T4" fmla="*/ 1522 w 1522"/>
              <a:gd name="T5" fmla="*/ 545 h 2610"/>
              <a:gd name="T6" fmla="*/ 18 w 1522"/>
              <a:gd name="T7" fmla="*/ 545 h 2610"/>
              <a:gd name="T8" fmla="*/ 18 w 1522"/>
              <a:gd name="T9" fmla="*/ 2610 h 2610"/>
              <a:gd name="T10" fmla="*/ 0 w 1522"/>
              <a:gd name="T11" fmla="*/ 2610 h 2610"/>
              <a:gd name="T12" fmla="*/ 0 w 1522"/>
              <a:gd name="T13" fmla="*/ 0 h 2610"/>
              <a:gd name="T14" fmla="*/ 1 w 1522"/>
              <a:gd name="T15" fmla="*/ 0 h 2610"/>
              <a:gd name="T16" fmla="*/ 1 w 1522"/>
              <a:gd name="T17" fmla="*/ 0 h 2610"/>
              <a:gd name="T18" fmla="*/ 1522 w 1522"/>
              <a:gd name="T19" fmla="*/ 0 h 2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22" h="2610">
                <a:moveTo>
                  <a:pt x="1522" y="0"/>
                </a:moveTo>
                <a:lnTo>
                  <a:pt x="1242" y="279"/>
                </a:lnTo>
                <a:lnTo>
                  <a:pt x="1522" y="545"/>
                </a:lnTo>
                <a:lnTo>
                  <a:pt x="18" y="545"/>
                </a:lnTo>
                <a:lnTo>
                  <a:pt x="18" y="2610"/>
                </a:lnTo>
                <a:lnTo>
                  <a:pt x="0" y="2610"/>
                </a:ln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1522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dirty="0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3983161" y="1156717"/>
            <a:ext cx="804863" cy="1381125"/>
          </a:xfrm>
          <a:custGeom>
            <a:avLst/>
            <a:gdLst>
              <a:gd name="T0" fmla="*/ 1522 w 1522"/>
              <a:gd name="T1" fmla="*/ 0 h 2610"/>
              <a:gd name="T2" fmla="*/ 1242 w 1522"/>
              <a:gd name="T3" fmla="*/ 279 h 2610"/>
              <a:gd name="T4" fmla="*/ 1522 w 1522"/>
              <a:gd name="T5" fmla="*/ 545 h 2610"/>
              <a:gd name="T6" fmla="*/ 18 w 1522"/>
              <a:gd name="T7" fmla="*/ 545 h 2610"/>
              <a:gd name="T8" fmla="*/ 18 w 1522"/>
              <a:gd name="T9" fmla="*/ 2610 h 2610"/>
              <a:gd name="T10" fmla="*/ 0 w 1522"/>
              <a:gd name="T11" fmla="*/ 2610 h 2610"/>
              <a:gd name="T12" fmla="*/ 0 w 1522"/>
              <a:gd name="T13" fmla="*/ 0 h 2610"/>
              <a:gd name="T14" fmla="*/ 1 w 1522"/>
              <a:gd name="T15" fmla="*/ 0 h 2610"/>
              <a:gd name="T16" fmla="*/ 1 w 1522"/>
              <a:gd name="T17" fmla="*/ 0 h 2610"/>
              <a:gd name="T18" fmla="*/ 1522 w 1522"/>
              <a:gd name="T19" fmla="*/ 0 h 2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22" h="2610">
                <a:moveTo>
                  <a:pt x="1522" y="0"/>
                </a:moveTo>
                <a:lnTo>
                  <a:pt x="1242" y="279"/>
                </a:lnTo>
                <a:lnTo>
                  <a:pt x="1522" y="545"/>
                </a:lnTo>
                <a:lnTo>
                  <a:pt x="18" y="545"/>
                </a:lnTo>
                <a:lnTo>
                  <a:pt x="18" y="2610"/>
                </a:lnTo>
                <a:lnTo>
                  <a:pt x="0" y="2610"/>
                </a:ln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1522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dirty="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5943764" y="1156717"/>
            <a:ext cx="804863" cy="1381125"/>
          </a:xfrm>
          <a:custGeom>
            <a:avLst/>
            <a:gdLst>
              <a:gd name="T0" fmla="*/ 1522 w 1522"/>
              <a:gd name="T1" fmla="*/ 0 h 2610"/>
              <a:gd name="T2" fmla="*/ 1242 w 1522"/>
              <a:gd name="T3" fmla="*/ 279 h 2610"/>
              <a:gd name="T4" fmla="*/ 1522 w 1522"/>
              <a:gd name="T5" fmla="*/ 545 h 2610"/>
              <a:gd name="T6" fmla="*/ 18 w 1522"/>
              <a:gd name="T7" fmla="*/ 545 h 2610"/>
              <a:gd name="T8" fmla="*/ 18 w 1522"/>
              <a:gd name="T9" fmla="*/ 2610 h 2610"/>
              <a:gd name="T10" fmla="*/ 0 w 1522"/>
              <a:gd name="T11" fmla="*/ 2610 h 2610"/>
              <a:gd name="T12" fmla="*/ 0 w 1522"/>
              <a:gd name="T13" fmla="*/ 0 h 2610"/>
              <a:gd name="T14" fmla="*/ 1 w 1522"/>
              <a:gd name="T15" fmla="*/ 0 h 2610"/>
              <a:gd name="T16" fmla="*/ 1 w 1522"/>
              <a:gd name="T17" fmla="*/ 0 h 2610"/>
              <a:gd name="T18" fmla="*/ 1522 w 1522"/>
              <a:gd name="T19" fmla="*/ 0 h 2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22" h="2610">
                <a:moveTo>
                  <a:pt x="1522" y="0"/>
                </a:moveTo>
                <a:lnTo>
                  <a:pt x="1242" y="279"/>
                </a:lnTo>
                <a:lnTo>
                  <a:pt x="1522" y="545"/>
                </a:lnTo>
                <a:lnTo>
                  <a:pt x="18" y="545"/>
                </a:lnTo>
                <a:lnTo>
                  <a:pt x="18" y="2610"/>
                </a:lnTo>
                <a:lnTo>
                  <a:pt x="0" y="2610"/>
                </a:ln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1522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dirty="0"/>
          </a:p>
        </p:txBody>
      </p:sp>
      <p:sp>
        <p:nvSpPr>
          <p:cNvPr id="8" name="Freeform 9"/>
          <p:cNvSpPr>
            <a:spLocks/>
          </p:cNvSpPr>
          <p:nvPr/>
        </p:nvSpPr>
        <p:spPr bwMode="auto">
          <a:xfrm>
            <a:off x="7921649" y="1156717"/>
            <a:ext cx="804863" cy="1381125"/>
          </a:xfrm>
          <a:custGeom>
            <a:avLst/>
            <a:gdLst>
              <a:gd name="T0" fmla="*/ 1522 w 1522"/>
              <a:gd name="T1" fmla="*/ 0 h 2610"/>
              <a:gd name="T2" fmla="*/ 1242 w 1522"/>
              <a:gd name="T3" fmla="*/ 279 h 2610"/>
              <a:gd name="T4" fmla="*/ 1522 w 1522"/>
              <a:gd name="T5" fmla="*/ 545 h 2610"/>
              <a:gd name="T6" fmla="*/ 18 w 1522"/>
              <a:gd name="T7" fmla="*/ 545 h 2610"/>
              <a:gd name="T8" fmla="*/ 18 w 1522"/>
              <a:gd name="T9" fmla="*/ 2610 h 2610"/>
              <a:gd name="T10" fmla="*/ 0 w 1522"/>
              <a:gd name="T11" fmla="*/ 2610 h 2610"/>
              <a:gd name="T12" fmla="*/ 0 w 1522"/>
              <a:gd name="T13" fmla="*/ 0 h 2610"/>
              <a:gd name="T14" fmla="*/ 1 w 1522"/>
              <a:gd name="T15" fmla="*/ 0 h 2610"/>
              <a:gd name="T16" fmla="*/ 1 w 1522"/>
              <a:gd name="T17" fmla="*/ 0 h 2610"/>
              <a:gd name="T18" fmla="*/ 1522 w 1522"/>
              <a:gd name="T19" fmla="*/ 0 h 2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22" h="2610">
                <a:moveTo>
                  <a:pt x="1522" y="0"/>
                </a:moveTo>
                <a:lnTo>
                  <a:pt x="1242" y="279"/>
                </a:lnTo>
                <a:lnTo>
                  <a:pt x="1522" y="545"/>
                </a:lnTo>
                <a:lnTo>
                  <a:pt x="18" y="545"/>
                </a:lnTo>
                <a:lnTo>
                  <a:pt x="18" y="2610"/>
                </a:lnTo>
                <a:lnTo>
                  <a:pt x="0" y="2610"/>
                </a:ln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1522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dirty="0"/>
          </a:p>
        </p:txBody>
      </p:sp>
      <p:pic>
        <p:nvPicPr>
          <p:cNvPr id="9" name="Picture 2" descr="G:\01_Design\01_프레젠테이션\00_프리07\201701_02 베네_LG화학\PSD\IMG\img4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2318" y="2478905"/>
            <a:ext cx="9146318" cy="4379095"/>
          </a:xfrm>
          <a:prstGeom prst="rect">
            <a:avLst/>
          </a:prstGeom>
          <a:noFill/>
        </p:spPr>
      </p:pic>
      <p:sp>
        <p:nvSpPr>
          <p:cNvPr id="14" name="직사각형 2"/>
          <p:cNvSpPr>
            <a:spLocks noChangeArrowheads="1"/>
          </p:cNvSpPr>
          <p:nvPr/>
        </p:nvSpPr>
        <p:spPr bwMode="auto">
          <a:xfrm>
            <a:off x="160774" y="1169337"/>
            <a:ext cx="567187" cy="2574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/>
        </p:spPr>
        <p:txBody>
          <a:bodyPr wrap="square" lIns="0" tIns="0" rIns="0" bIns="0" anchor="ctr" anchorCtr="0">
            <a:no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0" cap="none" spc="0" normalizeH="0" baseline="0" noProof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LG스마트체 SemiBold" pitchFamily="50" charset="-127"/>
                <a:ea typeface="LG스마트체 SemiBold" pitchFamily="50" charset="-127"/>
              </a:rPr>
              <a:t>1947</a:t>
            </a:r>
            <a:endParaRPr kumimoji="0" lang="ko-KR" altLang="en-US" sz="1600" i="0" u="none" strike="noStrike" kern="0" cap="none" spc="0" normalizeH="0" baseline="0" noProof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effectLst/>
              <a:uLnTx/>
              <a:uFillTx/>
              <a:latin typeface="LG스마트체 SemiBold" pitchFamily="50" charset="-127"/>
              <a:ea typeface="LG스마트체 SemiBold" pitchFamily="50" charset="-127"/>
            </a:endParaRPr>
          </a:p>
        </p:txBody>
      </p:sp>
      <p:sp>
        <p:nvSpPr>
          <p:cNvPr id="15" name="직사각형 2"/>
          <p:cNvSpPr>
            <a:spLocks noChangeArrowheads="1"/>
          </p:cNvSpPr>
          <p:nvPr/>
        </p:nvSpPr>
        <p:spPr bwMode="auto">
          <a:xfrm>
            <a:off x="2043706" y="1169337"/>
            <a:ext cx="567187" cy="2574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/>
        </p:spPr>
        <p:txBody>
          <a:bodyPr wrap="square" lIns="0" tIns="0" rIns="0" bIns="0" anchor="ctr" anchorCtr="0">
            <a:no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0" cap="none" spc="0" normalizeH="0" baseline="0" noProof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LG스마트체 SemiBold" pitchFamily="50" charset="-127"/>
                <a:ea typeface="LG스마트체 SemiBold" pitchFamily="50" charset="-127"/>
              </a:rPr>
              <a:t>1958</a:t>
            </a:r>
            <a:endParaRPr kumimoji="0" lang="ko-KR" altLang="en-US" sz="1600" i="0" u="none" strike="noStrike" kern="0" cap="none" spc="0" normalizeH="0" baseline="0" noProof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effectLst/>
              <a:uLnTx/>
              <a:uFillTx/>
              <a:latin typeface="LG스마트체 SemiBold" pitchFamily="50" charset="-127"/>
              <a:ea typeface="LG스마트체 SemiBold" pitchFamily="50" charset="-127"/>
            </a:endParaRPr>
          </a:p>
        </p:txBody>
      </p:sp>
      <p:sp>
        <p:nvSpPr>
          <p:cNvPr id="16" name="직사각형 2"/>
          <p:cNvSpPr>
            <a:spLocks noChangeArrowheads="1"/>
          </p:cNvSpPr>
          <p:nvPr/>
        </p:nvSpPr>
        <p:spPr bwMode="auto">
          <a:xfrm>
            <a:off x="4038648" y="1169337"/>
            <a:ext cx="567187" cy="2574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/>
        </p:spPr>
        <p:txBody>
          <a:bodyPr wrap="square" lIns="0" tIns="0" rIns="0" bIns="0" anchor="ctr" anchorCtr="0">
            <a:no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0" cap="none" spc="0" normalizeH="0" baseline="0" noProof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LG스마트체 SemiBold" pitchFamily="50" charset="-127"/>
                <a:ea typeface="LG스마트체 SemiBold" pitchFamily="50" charset="-127"/>
              </a:rPr>
              <a:t>1995</a:t>
            </a:r>
            <a:endParaRPr kumimoji="0" lang="ko-KR" altLang="en-US" sz="1600" i="0" u="none" strike="noStrike" kern="0" cap="none" spc="0" normalizeH="0" baseline="0" noProof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effectLst/>
              <a:uLnTx/>
              <a:uFillTx/>
              <a:latin typeface="LG스마트체 SemiBold" pitchFamily="50" charset="-127"/>
              <a:ea typeface="LG스마트체 SemiBold" pitchFamily="50" charset="-127"/>
            </a:endParaRPr>
          </a:p>
        </p:txBody>
      </p:sp>
      <p:sp>
        <p:nvSpPr>
          <p:cNvPr id="17" name="직사각형 2"/>
          <p:cNvSpPr>
            <a:spLocks noChangeArrowheads="1"/>
          </p:cNvSpPr>
          <p:nvPr/>
        </p:nvSpPr>
        <p:spPr bwMode="auto">
          <a:xfrm>
            <a:off x="5999028" y="1169337"/>
            <a:ext cx="567187" cy="2574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/>
        </p:spPr>
        <p:txBody>
          <a:bodyPr wrap="square" lIns="0" tIns="0" rIns="0" bIns="0" anchor="ctr" anchorCtr="0">
            <a:no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0" cap="none" spc="0" normalizeH="0" baseline="0" noProof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LG스마트체 SemiBold" pitchFamily="50" charset="-127"/>
                <a:ea typeface="LG스마트체 SemiBold" pitchFamily="50" charset="-127"/>
              </a:rPr>
              <a:t>1996</a:t>
            </a:r>
            <a:endParaRPr kumimoji="0" lang="ko-KR" altLang="en-US" sz="1600" i="0" u="none" strike="noStrike" kern="0" cap="none" spc="0" normalizeH="0" baseline="0" noProof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effectLst/>
              <a:uLnTx/>
              <a:uFillTx/>
              <a:latin typeface="LG스마트체 SemiBold" pitchFamily="50" charset="-127"/>
              <a:ea typeface="LG스마트체 SemiBold" pitchFamily="50" charset="-127"/>
            </a:endParaRPr>
          </a:p>
        </p:txBody>
      </p:sp>
      <p:sp>
        <p:nvSpPr>
          <p:cNvPr id="18" name="직사각형 2"/>
          <p:cNvSpPr>
            <a:spLocks noChangeArrowheads="1"/>
          </p:cNvSpPr>
          <p:nvPr/>
        </p:nvSpPr>
        <p:spPr bwMode="auto">
          <a:xfrm>
            <a:off x="7976688" y="1169337"/>
            <a:ext cx="567187" cy="2574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/>
        </p:spPr>
        <p:txBody>
          <a:bodyPr wrap="square" lIns="0" tIns="0" rIns="0" bIns="0" anchor="ctr" anchorCtr="0">
            <a:no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0" cap="none" spc="0" normalizeH="0" baseline="0" noProof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LG스마트체 SemiBold" pitchFamily="50" charset="-127"/>
                <a:ea typeface="LG스마트체 SemiBold" pitchFamily="50" charset="-127"/>
              </a:rPr>
              <a:t>2003</a:t>
            </a:r>
            <a:endParaRPr kumimoji="0" lang="ko-KR" altLang="en-US" sz="1600" i="0" u="none" strike="noStrike" kern="0" cap="none" spc="0" normalizeH="0" baseline="0" noProof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effectLst/>
              <a:uLnTx/>
              <a:uFillTx/>
              <a:latin typeface="LG스마트체 SemiBold" pitchFamily="50" charset="-127"/>
              <a:ea typeface="LG스마트체 SemiBold" pitchFamily="50" charset="-127"/>
            </a:endParaRPr>
          </a:p>
        </p:txBody>
      </p:sp>
      <p:sp>
        <p:nvSpPr>
          <p:cNvPr id="27" name="직사각형 2"/>
          <p:cNvSpPr>
            <a:spLocks noChangeArrowheads="1"/>
          </p:cNvSpPr>
          <p:nvPr/>
        </p:nvSpPr>
        <p:spPr bwMode="auto">
          <a:xfrm>
            <a:off x="287552" y="1610911"/>
            <a:ext cx="15416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ko-KR" sz="11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LG스마트체 Regular" pitchFamily="50" charset="-127"/>
              </a:rPr>
              <a:t>Utworzenie jako</a:t>
            </a:r>
            <a:r>
              <a:rPr kumimoji="0" lang="en-US" altLang="ko-KR" sz="1100" b="0" i="0" u="none" strike="noStrike" kern="0" cap="none" normalizeH="0" baseline="0" noProof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LG스마트체 Regular" pitchFamily="50" charset="-127"/>
              </a:rPr>
              <a:t> Lucky Chemical Industrial Co.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ko-KR" sz="120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LG Smart_H SemiBold" pitchFamily="50" charset="-127"/>
              </a:rPr>
              <a:t>obecnie</a:t>
            </a:r>
            <a:r>
              <a:rPr kumimoji="0" lang="en-US" altLang="ko-KR" sz="1200" b="1" i="0" u="none" strike="noStrike" kern="0" cap="none" normalizeH="0" noProof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LG Smart_H SemiBold" pitchFamily="50" charset="-127"/>
              </a:rPr>
              <a:t> LG Chem</a:t>
            </a:r>
            <a:endParaRPr kumimoji="0" lang="ko-KR" altLang="en-US" sz="1800" b="1" i="0" u="none" strike="noStrike" kern="0" cap="none" normalizeH="0" baseline="0" noProof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itchFamily="18" charset="0"/>
              <a:ea typeface="LG Smart_H SemiBold" pitchFamily="50" charset="-127"/>
            </a:endParaRPr>
          </a:p>
        </p:txBody>
      </p:sp>
      <p:sp>
        <p:nvSpPr>
          <p:cNvPr id="28" name="직사각형 2"/>
          <p:cNvSpPr>
            <a:spLocks noChangeArrowheads="1"/>
          </p:cNvSpPr>
          <p:nvPr/>
        </p:nvSpPr>
        <p:spPr bwMode="auto">
          <a:xfrm>
            <a:off x="2190039" y="1611527"/>
            <a:ext cx="160475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defRPr/>
            </a:pPr>
            <a:r>
              <a:rPr kumimoji="0" lang="pl-PL" altLang="ko-KR" sz="11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LG스마트체 Regular" pitchFamily="50" charset="-127"/>
              </a:rPr>
              <a:t>Utworzenie </a:t>
            </a:r>
            <a:r>
              <a:rPr kumimoji="0" lang="en-US" altLang="ko-KR" sz="11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LG스마트체 Regular" pitchFamily="50" charset="-127"/>
              </a:rPr>
              <a:t>Goldstar</a:t>
            </a:r>
            <a:r>
              <a:rPr kumimoji="0" lang="en-US" altLang="ko-KR" sz="11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LG스마트체 Regular" pitchFamily="50" charset="-127"/>
              </a:rPr>
              <a:t> Co.</a:t>
            </a:r>
          </a:p>
          <a:p>
            <a:pPr eaLnBrk="1" hangingPunct="1">
              <a:defRPr/>
            </a:pPr>
            <a:r>
              <a:rPr kumimoji="0" lang="pl-PL" altLang="ko-KR" sz="120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LG Smart_H SemiBold" pitchFamily="50" charset="-127"/>
              </a:rPr>
              <a:t>obecnie</a:t>
            </a:r>
            <a:r>
              <a:rPr kumimoji="0" lang="en-US" altLang="ko-KR" sz="120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LG Smart_H SemiBold" pitchFamily="50" charset="-127"/>
              </a:rPr>
              <a:t> LG Electronics</a:t>
            </a:r>
            <a:endParaRPr kumimoji="0" lang="ko-KR" altLang="en-US" sz="1200" b="1" kern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Cambria" pitchFamily="18" charset="0"/>
              <a:ea typeface="LG Smart_H SemiBold" pitchFamily="50" charset="-127"/>
            </a:endParaRPr>
          </a:p>
        </p:txBody>
      </p:sp>
      <p:sp>
        <p:nvSpPr>
          <p:cNvPr id="29" name="직사각형 2"/>
          <p:cNvSpPr>
            <a:spLocks noChangeArrowheads="1"/>
          </p:cNvSpPr>
          <p:nvPr/>
        </p:nvSpPr>
        <p:spPr bwMode="auto">
          <a:xfrm>
            <a:off x="4211960" y="1611527"/>
            <a:ext cx="1541619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9pPr>
          </a:lstStyle>
          <a:p>
            <a:pPr marR="0" lv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ko-KR" sz="11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LG스마트체 Regular" pitchFamily="50" charset="-127"/>
              </a:rPr>
              <a:t>Utworzenie korporacji </a:t>
            </a:r>
            <a:endParaRPr kumimoji="0" lang="en-US" altLang="ko-KR" sz="1100" kern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Cambria" pitchFamily="18" charset="0"/>
              <a:ea typeface="LG스마트체 Regular" pitchFamily="50" charset="-127"/>
            </a:endParaRPr>
          </a:p>
          <a:p>
            <a:pPr eaLnBrk="1" hangingPunct="1">
              <a:defRPr/>
            </a:pPr>
            <a:r>
              <a:rPr kumimoji="0" lang="en-US" altLang="ko-KR" sz="11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LG스마트체 Regular" pitchFamily="50" charset="-127"/>
              </a:rPr>
              <a:t>Lucky Goldstar  </a:t>
            </a:r>
            <a:r>
              <a:rPr kumimoji="0" lang="pl-PL" altLang="ko-KR" sz="11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LG스마트체 Regular" pitchFamily="50" charset="-127"/>
              </a:rPr>
              <a:t>➢</a:t>
            </a:r>
            <a:r>
              <a:rPr kumimoji="0" lang="en-US" altLang="ko-KR" sz="11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LG스마트체 Regular" pitchFamily="50" charset="-127"/>
              </a:rPr>
              <a:t> </a:t>
            </a:r>
            <a:r>
              <a:rPr kumimoji="0" lang="en-US" altLang="ko-KR" sz="120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LG Smart_H SemiBold" pitchFamily="50" charset="-127"/>
              </a:rPr>
              <a:t>LG</a:t>
            </a:r>
            <a:endParaRPr kumimoji="0" lang="ko-KR" altLang="en-US" sz="1200" b="1" kern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Cambria" pitchFamily="18" charset="0"/>
              <a:ea typeface="LG Smart_H SemiBold" pitchFamily="50" charset="-127"/>
            </a:endParaRPr>
          </a:p>
        </p:txBody>
      </p:sp>
      <p:sp>
        <p:nvSpPr>
          <p:cNvPr id="30" name="직사각형 2"/>
          <p:cNvSpPr>
            <a:spLocks noChangeArrowheads="1"/>
          </p:cNvSpPr>
          <p:nvPr/>
        </p:nvSpPr>
        <p:spPr bwMode="auto">
          <a:xfrm>
            <a:off x="6156176" y="1610910"/>
            <a:ext cx="1541619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9pPr>
          </a:lstStyle>
          <a:p>
            <a:pPr marR="0" lv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ko-KR" sz="11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LG스마트체 Regular" pitchFamily="50" charset="-127"/>
              </a:rPr>
              <a:t>Utworzenie </a:t>
            </a:r>
            <a:r>
              <a:rPr kumimoji="0" lang="en-US" altLang="ko-KR" sz="11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LG스마트체 Regular" pitchFamily="50" charset="-127"/>
              </a:rPr>
              <a:t>LG Telecom</a:t>
            </a:r>
          </a:p>
          <a:p>
            <a:pPr marR="0" lv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ko-KR" sz="120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LG Smart_H SemiBold" pitchFamily="50" charset="-127"/>
              </a:rPr>
              <a:t>obecnie</a:t>
            </a:r>
            <a:r>
              <a:rPr kumimoji="0" lang="en-US" altLang="ko-KR" sz="120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LG Smart_H SemiBold" pitchFamily="50" charset="-127"/>
              </a:rPr>
              <a:t> LG U+</a:t>
            </a:r>
            <a:endParaRPr kumimoji="0" lang="ko-KR" altLang="en-US" sz="1200" b="1" kern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Cambria" pitchFamily="18" charset="0"/>
              <a:ea typeface="LG Smart_H SemiBold" pitchFamily="50" charset="-127"/>
            </a:endParaRPr>
          </a:p>
        </p:txBody>
      </p:sp>
      <p:sp>
        <p:nvSpPr>
          <p:cNvPr id="31" name="직사각형 2"/>
          <p:cNvSpPr>
            <a:spLocks noChangeArrowheads="1"/>
          </p:cNvSpPr>
          <p:nvPr/>
        </p:nvSpPr>
        <p:spPr bwMode="auto">
          <a:xfrm>
            <a:off x="8103092" y="1610909"/>
            <a:ext cx="104090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defRPr/>
            </a:pPr>
            <a:r>
              <a:rPr kumimoji="0" lang="pl-PL" altLang="ko-KR" sz="11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LG스마트체 Regular" pitchFamily="50" charset="-127"/>
              </a:rPr>
              <a:t>Utworzenie</a:t>
            </a:r>
            <a:r>
              <a:rPr kumimoji="0" lang="en-US" altLang="ko-KR" sz="11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LG스마트체 Regular" pitchFamily="50" charset="-127"/>
              </a:rPr>
              <a:t> </a:t>
            </a:r>
            <a:br>
              <a:rPr kumimoji="0" lang="pl-PL" altLang="ko-KR" sz="11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LG스마트체 Regular" pitchFamily="50" charset="-127"/>
              </a:rPr>
            </a:br>
            <a:r>
              <a:rPr kumimoji="0" lang="en-US" altLang="ko-KR" sz="120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LG Smart_H SemiBold" pitchFamily="50" charset="-127"/>
              </a:rPr>
              <a:t>LG Co.</a:t>
            </a:r>
            <a:endParaRPr kumimoji="0" lang="ko-KR" altLang="en-US" sz="1200" b="1" kern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Cambria" pitchFamily="18" charset="0"/>
              <a:ea typeface="LG Smart_H SemiBold" pitchFamily="50" charset="-127"/>
            </a:endParaRPr>
          </a:p>
        </p:txBody>
      </p:sp>
      <p:sp>
        <p:nvSpPr>
          <p:cNvPr id="25" name="직사각형 2"/>
          <p:cNvSpPr>
            <a:spLocks noChangeArrowheads="1"/>
          </p:cNvSpPr>
          <p:nvPr/>
        </p:nvSpPr>
        <p:spPr bwMode="auto">
          <a:xfrm>
            <a:off x="3923928" y="6215804"/>
            <a:ext cx="157759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kern="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LG Smart_H SemiBold" pitchFamily="50" charset="-127"/>
              </a:rPr>
              <a:t>S</a:t>
            </a:r>
            <a:r>
              <a:rPr kumimoji="0" lang="pl-PL" altLang="ko-KR" sz="1400" kern="0" spc="-7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LG Smart_H SemiBold" pitchFamily="50" charset="-127"/>
              </a:rPr>
              <a:t>przedaż</a:t>
            </a:r>
            <a:r>
              <a:rPr kumimoji="0" lang="pl-PL" altLang="ko-KR" sz="1400" kern="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LG Smart_H SemiBold" pitchFamily="50" charset="-127"/>
              </a:rPr>
              <a:t> w </a:t>
            </a:r>
            <a:r>
              <a:rPr kumimoji="0" lang="en-US" altLang="ko-KR" sz="1400" kern="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LG Smart_H SemiBold" pitchFamily="50" charset="-127"/>
              </a:rPr>
              <a:t>2017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kern="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LG Smart_H SemiBold" pitchFamily="50" charset="-127"/>
              </a:rPr>
              <a:t>USD 130 Billion</a:t>
            </a:r>
            <a:endParaRPr kumimoji="0" lang="ko-KR" altLang="en-US" sz="1800" b="0" i="0" u="none" strike="noStrike" kern="0" cap="none" spc="-70" normalizeH="0" baseline="0" noProof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LG Smart_H SemiBold" pitchFamily="50" charset="-127"/>
            </a:endParaRPr>
          </a:p>
        </p:txBody>
      </p:sp>
      <p:cxnSp>
        <p:nvCxnSpPr>
          <p:cNvPr id="34" name="직선 연결선 44"/>
          <p:cNvCxnSpPr>
            <a:cxnSpLocks/>
          </p:cNvCxnSpPr>
          <p:nvPr/>
        </p:nvCxnSpPr>
        <p:spPr>
          <a:xfrm>
            <a:off x="3779912" y="6156914"/>
            <a:ext cx="0" cy="5794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53"/>
          <p:cNvCxnSpPr/>
          <p:nvPr/>
        </p:nvCxnSpPr>
        <p:spPr>
          <a:xfrm>
            <a:off x="6804248" y="6156915"/>
            <a:ext cx="0" cy="5794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a 2">
            <a:extLst>
              <a:ext uri="{FF2B5EF4-FFF2-40B4-BE49-F238E27FC236}">
                <a16:creationId xmlns:a16="http://schemas.microsoft.com/office/drawing/2014/main" id="{4422E13F-E9B7-AA4E-B903-6EEFD175134D}"/>
              </a:ext>
            </a:extLst>
          </p:cNvPr>
          <p:cNvGrpSpPr/>
          <p:nvPr/>
        </p:nvGrpSpPr>
        <p:grpSpPr>
          <a:xfrm>
            <a:off x="35496" y="6192216"/>
            <a:ext cx="574341" cy="574341"/>
            <a:chOff x="3277579" y="6169274"/>
            <a:chExt cx="574341" cy="574341"/>
          </a:xfrm>
        </p:grpSpPr>
        <p:sp>
          <p:nvSpPr>
            <p:cNvPr id="21" name="타원 34"/>
            <p:cNvSpPr/>
            <p:nvPr/>
          </p:nvSpPr>
          <p:spPr>
            <a:xfrm>
              <a:off x="3277579" y="6169274"/>
              <a:ext cx="574341" cy="574341"/>
            </a:xfrm>
            <a:prstGeom prst="ellipse">
              <a:avLst/>
            </a:prstGeom>
            <a:solidFill>
              <a:srgbClr val="141826">
                <a:alpha val="44000"/>
              </a:srgb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2" name="Freeform 995"/>
            <p:cNvSpPr>
              <a:spLocks noEditPoints="1"/>
            </p:cNvSpPr>
            <p:nvPr/>
          </p:nvSpPr>
          <p:spPr bwMode="auto">
            <a:xfrm>
              <a:off x="3421595" y="6340634"/>
              <a:ext cx="316065" cy="213861"/>
            </a:xfrm>
            <a:custGeom>
              <a:avLst/>
              <a:gdLst/>
              <a:ahLst/>
              <a:cxnLst>
                <a:cxn ang="0">
                  <a:pos x="1542" y="1206"/>
                </a:cxn>
                <a:cxn ang="0">
                  <a:pos x="1619" y="1298"/>
                </a:cxn>
                <a:cxn ang="0">
                  <a:pos x="1619" y="1423"/>
                </a:cxn>
                <a:cxn ang="0">
                  <a:pos x="1542" y="1515"/>
                </a:cxn>
                <a:cxn ang="0">
                  <a:pos x="1419" y="1536"/>
                </a:cxn>
                <a:cxn ang="0">
                  <a:pos x="1314" y="1476"/>
                </a:cxn>
                <a:cxn ang="0">
                  <a:pos x="1272" y="1360"/>
                </a:cxn>
                <a:cxn ang="0">
                  <a:pos x="1314" y="1245"/>
                </a:cxn>
                <a:cxn ang="0">
                  <a:pos x="1419" y="1185"/>
                </a:cxn>
                <a:cxn ang="0">
                  <a:pos x="2437" y="921"/>
                </a:cxn>
                <a:cxn ang="0">
                  <a:pos x="2647" y="1015"/>
                </a:cxn>
                <a:cxn ang="0">
                  <a:pos x="2800" y="1185"/>
                </a:cxn>
                <a:cxn ang="0">
                  <a:pos x="2872" y="1405"/>
                </a:cxn>
                <a:cxn ang="0">
                  <a:pos x="1758" y="1466"/>
                </a:cxn>
                <a:cxn ang="0">
                  <a:pos x="1808" y="1236"/>
                </a:cxn>
                <a:cxn ang="0">
                  <a:pos x="1942" y="1052"/>
                </a:cxn>
                <a:cxn ang="0">
                  <a:pos x="2141" y="936"/>
                </a:cxn>
                <a:cxn ang="0">
                  <a:pos x="559" y="908"/>
                </a:cxn>
                <a:cxn ang="0">
                  <a:pos x="790" y="958"/>
                </a:cxn>
                <a:cxn ang="0">
                  <a:pos x="974" y="1092"/>
                </a:cxn>
                <a:cxn ang="0">
                  <a:pos x="1089" y="1290"/>
                </a:cxn>
                <a:cxn ang="0">
                  <a:pos x="1117" y="1945"/>
                </a:cxn>
                <a:cxn ang="0">
                  <a:pos x="12" y="1346"/>
                </a:cxn>
                <a:cxn ang="0">
                  <a:pos x="108" y="1136"/>
                </a:cxn>
                <a:cxn ang="0">
                  <a:pos x="277" y="984"/>
                </a:cxn>
                <a:cxn ang="0">
                  <a:pos x="498" y="912"/>
                </a:cxn>
                <a:cxn ang="0">
                  <a:pos x="1514" y="565"/>
                </a:cxn>
                <a:cxn ang="0">
                  <a:pos x="1605" y="643"/>
                </a:cxn>
                <a:cxn ang="0">
                  <a:pos x="1627" y="765"/>
                </a:cxn>
                <a:cxn ang="0">
                  <a:pos x="1567" y="870"/>
                </a:cxn>
                <a:cxn ang="0">
                  <a:pos x="1452" y="912"/>
                </a:cxn>
                <a:cxn ang="0">
                  <a:pos x="1335" y="870"/>
                </a:cxn>
                <a:cxn ang="0">
                  <a:pos x="1275" y="765"/>
                </a:cxn>
                <a:cxn ang="0">
                  <a:pos x="1297" y="643"/>
                </a:cxn>
                <a:cxn ang="0">
                  <a:pos x="1388" y="565"/>
                </a:cxn>
                <a:cxn ang="0">
                  <a:pos x="2367" y="3"/>
                </a:cxn>
                <a:cxn ang="0">
                  <a:pos x="2542" y="71"/>
                </a:cxn>
                <a:cxn ang="0">
                  <a:pos x="2664" y="209"/>
                </a:cxn>
                <a:cxn ang="0">
                  <a:pos x="2711" y="394"/>
                </a:cxn>
                <a:cxn ang="0">
                  <a:pos x="2664" y="579"/>
                </a:cxn>
                <a:cxn ang="0">
                  <a:pos x="2542" y="718"/>
                </a:cxn>
                <a:cxn ang="0">
                  <a:pos x="2367" y="785"/>
                </a:cxn>
                <a:cxn ang="0">
                  <a:pos x="2175" y="762"/>
                </a:cxn>
                <a:cxn ang="0">
                  <a:pos x="2022" y="656"/>
                </a:cxn>
                <a:cxn ang="0">
                  <a:pos x="1935" y="491"/>
                </a:cxn>
                <a:cxn ang="0">
                  <a:pos x="1935" y="297"/>
                </a:cxn>
                <a:cxn ang="0">
                  <a:pos x="2022" y="133"/>
                </a:cxn>
                <a:cxn ang="0">
                  <a:pos x="2175" y="27"/>
                </a:cxn>
                <a:cxn ang="0">
                  <a:pos x="559" y="0"/>
                </a:cxn>
                <a:cxn ang="0">
                  <a:pos x="744" y="46"/>
                </a:cxn>
                <a:cxn ang="0">
                  <a:pos x="882" y="169"/>
                </a:cxn>
                <a:cxn ang="0">
                  <a:pos x="949" y="344"/>
                </a:cxn>
                <a:cxn ang="0">
                  <a:pos x="926" y="536"/>
                </a:cxn>
                <a:cxn ang="0">
                  <a:pos x="820" y="689"/>
                </a:cxn>
                <a:cxn ang="0">
                  <a:pos x="656" y="776"/>
                </a:cxn>
                <a:cxn ang="0">
                  <a:pos x="462" y="776"/>
                </a:cxn>
                <a:cxn ang="0">
                  <a:pos x="297" y="689"/>
                </a:cxn>
                <a:cxn ang="0">
                  <a:pos x="191" y="536"/>
                </a:cxn>
                <a:cxn ang="0">
                  <a:pos x="168" y="344"/>
                </a:cxn>
                <a:cxn ang="0">
                  <a:pos x="235" y="169"/>
                </a:cxn>
                <a:cxn ang="0">
                  <a:pos x="374" y="46"/>
                </a:cxn>
                <a:cxn ang="0">
                  <a:pos x="559" y="0"/>
                </a:cxn>
              </a:cxnLst>
              <a:rect l="0" t="0" r="r" b="b"/>
              <a:pathLst>
                <a:path w="2876" h="1945">
                  <a:moveTo>
                    <a:pt x="1452" y="1182"/>
                  </a:moveTo>
                  <a:lnTo>
                    <a:pt x="1483" y="1185"/>
                  </a:lnTo>
                  <a:lnTo>
                    <a:pt x="1514" y="1193"/>
                  </a:lnTo>
                  <a:lnTo>
                    <a:pt x="1542" y="1206"/>
                  </a:lnTo>
                  <a:lnTo>
                    <a:pt x="1567" y="1223"/>
                  </a:lnTo>
                  <a:lnTo>
                    <a:pt x="1589" y="1245"/>
                  </a:lnTo>
                  <a:lnTo>
                    <a:pt x="1605" y="1270"/>
                  </a:lnTo>
                  <a:lnTo>
                    <a:pt x="1619" y="1298"/>
                  </a:lnTo>
                  <a:lnTo>
                    <a:pt x="1627" y="1328"/>
                  </a:lnTo>
                  <a:lnTo>
                    <a:pt x="1630" y="1360"/>
                  </a:lnTo>
                  <a:lnTo>
                    <a:pt x="1627" y="1393"/>
                  </a:lnTo>
                  <a:lnTo>
                    <a:pt x="1619" y="1423"/>
                  </a:lnTo>
                  <a:lnTo>
                    <a:pt x="1605" y="1450"/>
                  </a:lnTo>
                  <a:lnTo>
                    <a:pt x="1589" y="1476"/>
                  </a:lnTo>
                  <a:lnTo>
                    <a:pt x="1567" y="1498"/>
                  </a:lnTo>
                  <a:lnTo>
                    <a:pt x="1542" y="1515"/>
                  </a:lnTo>
                  <a:lnTo>
                    <a:pt x="1514" y="1528"/>
                  </a:lnTo>
                  <a:lnTo>
                    <a:pt x="1483" y="1536"/>
                  </a:lnTo>
                  <a:lnTo>
                    <a:pt x="1452" y="1540"/>
                  </a:lnTo>
                  <a:lnTo>
                    <a:pt x="1419" y="1536"/>
                  </a:lnTo>
                  <a:lnTo>
                    <a:pt x="1388" y="1528"/>
                  </a:lnTo>
                  <a:lnTo>
                    <a:pt x="1361" y="1515"/>
                  </a:lnTo>
                  <a:lnTo>
                    <a:pt x="1335" y="1498"/>
                  </a:lnTo>
                  <a:lnTo>
                    <a:pt x="1314" y="1476"/>
                  </a:lnTo>
                  <a:lnTo>
                    <a:pt x="1297" y="1450"/>
                  </a:lnTo>
                  <a:lnTo>
                    <a:pt x="1283" y="1423"/>
                  </a:lnTo>
                  <a:lnTo>
                    <a:pt x="1275" y="1393"/>
                  </a:lnTo>
                  <a:lnTo>
                    <a:pt x="1272" y="1360"/>
                  </a:lnTo>
                  <a:lnTo>
                    <a:pt x="1275" y="1328"/>
                  </a:lnTo>
                  <a:lnTo>
                    <a:pt x="1283" y="1298"/>
                  </a:lnTo>
                  <a:lnTo>
                    <a:pt x="1297" y="1270"/>
                  </a:lnTo>
                  <a:lnTo>
                    <a:pt x="1314" y="1245"/>
                  </a:lnTo>
                  <a:lnTo>
                    <a:pt x="1335" y="1223"/>
                  </a:lnTo>
                  <a:lnTo>
                    <a:pt x="1361" y="1206"/>
                  </a:lnTo>
                  <a:lnTo>
                    <a:pt x="1388" y="1193"/>
                  </a:lnTo>
                  <a:lnTo>
                    <a:pt x="1419" y="1185"/>
                  </a:lnTo>
                  <a:lnTo>
                    <a:pt x="1452" y="1182"/>
                  </a:lnTo>
                  <a:close/>
                  <a:moveTo>
                    <a:pt x="2317" y="908"/>
                  </a:moveTo>
                  <a:lnTo>
                    <a:pt x="2378" y="912"/>
                  </a:lnTo>
                  <a:lnTo>
                    <a:pt x="2437" y="921"/>
                  </a:lnTo>
                  <a:lnTo>
                    <a:pt x="2494" y="936"/>
                  </a:lnTo>
                  <a:lnTo>
                    <a:pt x="2548" y="958"/>
                  </a:lnTo>
                  <a:lnTo>
                    <a:pt x="2599" y="984"/>
                  </a:lnTo>
                  <a:lnTo>
                    <a:pt x="2647" y="1015"/>
                  </a:lnTo>
                  <a:lnTo>
                    <a:pt x="2691" y="1052"/>
                  </a:lnTo>
                  <a:lnTo>
                    <a:pt x="2732" y="1092"/>
                  </a:lnTo>
                  <a:lnTo>
                    <a:pt x="2768" y="1136"/>
                  </a:lnTo>
                  <a:lnTo>
                    <a:pt x="2800" y="1185"/>
                  </a:lnTo>
                  <a:lnTo>
                    <a:pt x="2826" y="1236"/>
                  </a:lnTo>
                  <a:lnTo>
                    <a:pt x="2847" y="1290"/>
                  </a:lnTo>
                  <a:lnTo>
                    <a:pt x="2863" y="1346"/>
                  </a:lnTo>
                  <a:lnTo>
                    <a:pt x="2872" y="1405"/>
                  </a:lnTo>
                  <a:lnTo>
                    <a:pt x="2876" y="1466"/>
                  </a:lnTo>
                  <a:lnTo>
                    <a:pt x="2876" y="1945"/>
                  </a:lnTo>
                  <a:lnTo>
                    <a:pt x="1758" y="1945"/>
                  </a:lnTo>
                  <a:lnTo>
                    <a:pt x="1758" y="1466"/>
                  </a:lnTo>
                  <a:lnTo>
                    <a:pt x="1761" y="1405"/>
                  </a:lnTo>
                  <a:lnTo>
                    <a:pt x="1770" y="1346"/>
                  </a:lnTo>
                  <a:lnTo>
                    <a:pt x="1786" y="1290"/>
                  </a:lnTo>
                  <a:lnTo>
                    <a:pt x="1808" y="1236"/>
                  </a:lnTo>
                  <a:lnTo>
                    <a:pt x="1835" y="1185"/>
                  </a:lnTo>
                  <a:lnTo>
                    <a:pt x="1867" y="1136"/>
                  </a:lnTo>
                  <a:lnTo>
                    <a:pt x="1903" y="1092"/>
                  </a:lnTo>
                  <a:lnTo>
                    <a:pt x="1942" y="1052"/>
                  </a:lnTo>
                  <a:lnTo>
                    <a:pt x="1987" y="1015"/>
                  </a:lnTo>
                  <a:lnTo>
                    <a:pt x="2035" y="984"/>
                  </a:lnTo>
                  <a:lnTo>
                    <a:pt x="2087" y="958"/>
                  </a:lnTo>
                  <a:lnTo>
                    <a:pt x="2141" y="936"/>
                  </a:lnTo>
                  <a:lnTo>
                    <a:pt x="2198" y="921"/>
                  </a:lnTo>
                  <a:lnTo>
                    <a:pt x="2256" y="912"/>
                  </a:lnTo>
                  <a:lnTo>
                    <a:pt x="2317" y="908"/>
                  </a:lnTo>
                  <a:close/>
                  <a:moveTo>
                    <a:pt x="559" y="908"/>
                  </a:moveTo>
                  <a:lnTo>
                    <a:pt x="620" y="912"/>
                  </a:lnTo>
                  <a:lnTo>
                    <a:pt x="679" y="921"/>
                  </a:lnTo>
                  <a:lnTo>
                    <a:pt x="735" y="936"/>
                  </a:lnTo>
                  <a:lnTo>
                    <a:pt x="790" y="958"/>
                  </a:lnTo>
                  <a:lnTo>
                    <a:pt x="840" y="984"/>
                  </a:lnTo>
                  <a:lnTo>
                    <a:pt x="889" y="1015"/>
                  </a:lnTo>
                  <a:lnTo>
                    <a:pt x="933" y="1052"/>
                  </a:lnTo>
                  <a:lnTo>
                    <a:pt x="974" y="1092"/>
                  </a:lnTo>
                  <a:lnTo>
                    <a:pt x="1010" y="1136"/>
                  </a:lnTo>
                  <a:lnTo>
                    <a:pt x="1042" y="1185"/>
                  </a:lnTo>
                  <a:lnTo>
                    <a:pt x="1068" y="1236"/>
                  </a:lnTo>
                  <a:lnTo>
                    <a:pt x="1089" y="1290"/>
                  </a:lnTo>
                  <a:lnTo>
                    <a:pt x="1105" y="1346"/>
                  </a:lnTo>
                  <a:lnTo>
                    <a:pt x="1114" y="1405"/>
                  </a:lnTo>
                  <a:lnTo>
                    <a:pt x="1117" y="1466"/>
                  </a:lnTo>
                  <a:lnTo>
                    <a:pt x="1117" y="1945"/>
                  </a:lnTo>
                  <a:lnTo>
                    <a:pt x="0" y="1945"/>
                  </a:lnTo>
                  <a:lnTo>
                    <a:pt x="0" y="1466"/>
                  </a:lnTo>
                  <a:lnTo>
                    <a:pt x="3" y="1405"/>
                  </a:lnTo>
                  <a:lnTo>
                    <a:pt x="12" y="1346"/>
                  </a:lnTo>
                  <a:lnTo>
                    <a:pt x="28" y="1290"/>
                  </a:lnTo>
                  <a:lnTo>
                    <a:pt x="49" y="1236"/>
                  </a:lnTo>
                  <a:lnTo>
                    <a:pt x="77" y="1185"/>
                  </a:lnTo>
                  <a:lnTo>
                    <a:pt x="108" y="1136"/>
                  </a:lnTo>
                  <a:lnTo>
                    <a:pt x="144" y="1092"/>
                  </a:lnTo>
                  <a:lnTo>
                    <a:pt x="184" y="1052"/>
                  </a:lnTo>
                  <a:lnTo>
                    <a:pt x="229" y="1015"/>
                  </a:lnTo>
                  <a:lnTo>
                    <a:pt x="277" y="984"/>
                  </a:lnTo>
                  <a:lnTo>
                    <a:pt x="329" y="958"/>
                  </a:lnTo>
                  <a:lnTo>
                    <a:pt x="383" y="936"/>
                  </a:lnTo>
                  <a:lnTo>
                    <a:pt x="439" y="921"/>
                  </a:lnTo>
                  <a:lnTo>
                    <a:pt x="498" y="912"/>
                  </a:lnTo>
                  <a:lnTo>
                    <a:pt x="559" y="908"/>
                  </a:lnTo>
                  <a:close/>
                  <a:moveTo>
                    <a:pt x="1452" y="553"/>
                  </a:moveTo>
                  <a:lnTo>
                    <a:pt x="1483" y="557"/>
                  </a:lnTo>
                  <a:lnTo>
                    <a:pt x="1514" y="565"/>
                  </a:lnTo>
                  <a:lnTo>
                    <a:pt x="1542" y="578"/>
                  </a:lnTo>
                  <a:lnTo>
                    <a:pt x="1567" y="595"/>
                  </a:lnTo>
                  <a:lnTo>
                    <a:pt x="1589" y="617"/>
                  </a:lnTo>
                  <a:lnTo>
                    <a:pt x="1605" y="643"/>
                  </a:lnTo>
                  <a:lnTo>
                    <a:pt x="1619" y="670"/>
                  </a:lnTo>
                  <a:lnTo>
                    <a:pt x="1627" y="700"/>
                  </a:lnTo>
                  <a:lnTo>
                    <a:pt x="1630" y="733"/>
                  </a:lnTo>
                  <a:lnTo>
                    <a:pt x="1627" y="765"/>
                  </a:lnTo>
                  <a:lnTo>
                    <a:pt x="1619" y="795"/>
                  </a:lnTo>
                  <a:lnTo>
                    <a:pt x="1605" y="823"/>
                  </a:lnTo>
                  <a:lnTo>
                    <a:pt x="1589" y="848"/>
                  </a:lnTo>
                  <a:lnTo>
                    <a:pt x="1567" y="870"/>
                  </a:lnTo>
                  <a:lnTo>
                    <a:pt x="1542" y="887"/>
                  </a:lnTo>
                  <a:lnTo>
                    <a:pt x="1514" y="900"/>
                  </a:lnTo>
                  <a:lnTo>
                    <a:pt x="1483" y="908"/>
                  </a:lnTo>
                  <a:lnTo>
                    <a:pt x="1452" y="912"/>
                  </a:lnTo>
                  <a:lnTo>
                    <a:pt x="1419" y="908"/>
                  </a:lnTo>
                  <a:lnTo>
                    <a:pt x="1388" y="900"/>
                  </a:lnTo>
                  <a:lnTo>
                    <a:pt x="1361" y="887"/>
                  </a:lnTo>
                  <a:lnTo>
                    <a:pt x="1335" y="870"/>
                  </a:lnTo>
                  <a:lnTo>
                    <a:pt x="1314" y="848"/>
                  </a:lnTo>
                  <a:lnTo>
                    <a:pt x="1297" y="823"/>
                  </a:lnTo>
                  <a:lnTo>
                    <a:pt x="1283" y="795"/>
                  </a:lnTo>
                  <a:lnTo>
                    <a:pt x="1275" y="765"/>
                  </a:lnTo>
                  <a:lnTo>
                    <a:pt x="1272" y="733"/>
                  </a:lnTo>
                  <a:lnTo>
                    <a:pt x="1275" y="700"/>
                  </a:lnTo>
                  <a:lnTo>
                    <a:pt x="1283" y="670"/>
                  </a:lnTo>
                  <a:lnTo>
                    <a:pt x="1297" y="643"/>
                  </a:lnTo>
                  <a:lnTo>
                    <a:pt x="1314" y="617"/>
                  </a:lnTo>
                  <a:lnTo>
                    <a:pt x="1335" y="595"/>
                  </a:lnTo>
                  <a:lnTo>
                    <a:pt x="1361" y="578"/>
                  </a:lnTo>
                  <a:lnTo>
                    <a:pt x="1388" y="565"/>
                  </a:lnTo>
                  <a:lnTo>
                    <a:pt x="1419" y="557"/>
                  </a:lnTo>
                  <a:lnTo>
                    <a:pt x="1452" y="553"/>
                  </a:lnTo>
                  <a:close/>
                  <a:moveTo>
                    <a:pt x="2317" y="0"/>
                  </a:moveTo>
                  <a:lnTo>
                    <a:pt x="2367" y="3"/>
                  </a:lnTo>
                  <a:lnTo>
                    <a:pt x="2415" y="12"/>
                  </a:lnTo>
                  <a:lnTo>
                    <a:pt x="2460" y="27"/>
                  </a:lnTo>
                  <a:lnTo>
                    <a:pt x="2503" y="46"/>
                  </a:lnTo>
                  <a:lnTo>
                    <a:pt x="2542" y="71"/>
                  </a:lnTo>
                  <a:lnTo>
                    <a:pt x="2578" y="99"/>
                  </a:lnTo>
                  <a:lnTo>
                    <a:pt x="2611" y="133"/>
                  </a:lnTo>
                  <a:lnTo>
                    <a:pt x="2641" y="169"/>
                  </a:lnTo>
                  <a:lnTo>
                    <a:pt x="2664" y="209"/>
                  </a:lnTo>
                  <a:lnTo>
                    <a:pt x="2685" y="252"/>
                  </a:lnTo>
                  <a:lnTo>
                    <a:pt x="2698" y="297"/>
                  </a:lnTo>
                  <a:lnTo>
                    <a:pt x="2707" y="344"/>
                  </a:lnTo>
                  <a:lnTo>
                    <a:pt x="2711" y="394"/>
                  </a:lnTo>
                  <a:lnTo>
                    <a:pt x="2707" y="444"/>
                  </a:lnTo>
                  <a:lnTo>
                    <a:pt x="2698" y="491"/>
                  </a:lnTo>
                  <a:lnTo>
                    <a:pt x="2685" y="536"/>
                  </a:lnTo>
                  <a:lnTo>
                    <a:pt x="2664" y="579"/>
                  </a:lnTo>
                  <a:lnTo>
                    <a:pt x="2641" y="620"/>
                  </a:lnTo>
                  <a:lnTo>
                    <a:pt x="2611" y="656"/>
                  </a:lnTo>
                  <a:lnTo>
                    <a:pt x="2578" y="689"/>
                  </a:lnTo>
                  <a:lnTo>
                    <a:pt x="2542" y="718"/>
                  </a:lnTo>
                  <a:lnTo>
                    <a:pt x="2503" y="742"/>
                  </a:lnTo>
                  <a:lnTo>
                    <a:pt x="2460" y="762"/>
                  </a:lnTo>
                  <a:lnTo>
                    <a:pt x="2415" y="776"/>
                  </a:lnTo>
                  <a:lnTo>
                    <a:pt x="2367" y="785"/>
                  </a:lnTo>
                  <a:lnTo>
                    <a:pt x="2317" y="788"/>
                  </a:lnTo>
                  <a:lnTo>
                    <a:pt x="2268" y="785"/>
                  </a:lnTo>
                  <a:lnTo>
                    <a:pt x="2220" y="776"/>
                  </a:lnTo>
                  <a:lnTo>
                    <a:pt x="2175" y="762"/>
                  </a:lnTo>
                  <a:lnTo>
                    <a:pt x="2132" y="742"/>
                  </a:lnTo>
                  <a:lnTo>
                    <a:pt x="2091" y="718"/>
                  </a:lnTo>
                  <a:lnTo>
                    <a:pt x="2055" y="689"/>
                  </a:lnTo>
                  <a:lnTo>
                    <a:pt x="2022" y="656"/>
                  </a:lnTo>
                  <a:lnTo>
                    <a:pt x="1993" y="620"/>
                  </a:lnTo>
                  <a:lnTo>
                    <a:pt x="1969" y="579"/>
                  </a:lnTo>
                  <a:lnTo>
                    <a:pt x="1949" y="536"/>
                  </a:lnTo>
                  <a:lnTo>
                    <a:pt x="1935" y="491"/>
                  </a:lnTo>
                  <a:lnTo>
                    <a:pt x="1926" y="444"/>
                  </a:lnTo>
                  <a:lnTo>
                    <a:pt x="1923" y="394"/>
                  </a:lnTo>
                  <a:lnTo>
                    <a:pt x="1926" y="344"/>
                  </a:lnTo>
                  <a:lnTo>
                    <a:pt x="1935" y="297"/>
                  </a:lnTo>
                  <a:lnTo>
                    <a:pt x="1949" y="252"/>
                  </a:lnTo>
                  <a:lnTo>
                    <a:pt x="1969" y="209"/>
                  </a:lnTo>
                  <a:lnTo>
                    <a:pt x="1993" y="169"/>
                  </a:lnTo>
                  <a:lnTo>
                    <a:pt x="2022" y="133"/>
                  </a:lnTo>
                  <a:lnTo>
                    <a:pt x="2055" y="99"/>
                  </a:lnTo>
                  <a:lnTo>
                    <a:pt x="2091" y="71"/>
                  </a:lnTo>
                  <a:lnTo>
                    <a:pt x="2132" y="46"/>
                  </a:lnTo>
                  <a:lnTo>
                    <a:pt x="2175" y="27"/>
                  </a:lnTo>
                  <a:lnTo>
                    <a:pt x="2220" y="12"/>
                  </a:lnTo>
                  <a:lnTo>
                    <a:pt x="2268" y="3"/>
                  </a:lnTo>
                  <a:lnTo>
                    <a:pt x="2317" y="0"/>
                  </a:lnTo>
                  <a:close/>
                  <a:moveTo>
                    <a:pt x="559" y="0"/>
                  </a:moveTo>
                  <a:lnTo>
                    <a:pt x="609" y="3"/>
                  </a:lnTo>
                  <a:lnTo>
                    <a:pt x="656" y="12"/>
                  </a:lnTo>
                  <a:lnTo>
                    <a:pt x="701" y="27"/>
                  </a:lnTo>
                  <a:lnTo>
                    <a:pt x="744" y="46"/>
                  </a:lnTo>
                  <a:lnTo>
                    <a:pt x="784" y="71"/>
                  </a:lnTo>
                  <a:lnTo>
                    <a:pt x="820" y="99"/>
                  </a:lnTo>
                  <a:lnTo>
                    <a:pt x="853" y="133"/>
                  </a:lnTo>
                  <a:lnTo>
                    <a:pt x="882" y="169"/>
                  </a:lnTo>
                  <a:lnTo>
                    <a:pt x="906" y="209"/>
                  </a:lnTo>
                  <a:lnTo>
                    <a:pt x="926" y="252"/>
                  </a:lnTo>
                  <a:lnTo>
                    <a:pt x="940" y="297"/>
                  </a:lnTo>
                  <a:lnTo>
                    <a:pt x="949" y="344"/>
                  </a:lnTo>
                  <a:lnTo>
                    <a:pt x="952" y="394"/>
                  </a:lnTo>
                  <a:lnTo>
                    <a:pt x="949" y="444"/>
                  </a:lnTo>
                  <a:lnTo>
                    <a:pt x="940" y="491"/>
                  </a:lnTo>
                  <a:lnTo>
                    <a:pt x="926" y="536"/>
                  </a:lnTo>
                  <a:lnTo>
                    <a:pt x="906" y="579"/>
                  </a:lnTo>
                  <a:lnTo>
                    <a:pt x="882" y="620"/>
                  </a:lnTo>
                  <a:lnTo>
                    <a:pt x="853" y="656"/>
                  </a:lnTo>
                  <a:lnTo>
                    <a:pt x="820" y="689"/>
                  </a:lnTo>
                  <a:lnTo>
                    <a:pt x="784" y="718"/>
                  </a:lnTo>
                  <a:lnTo>
                    <a:pt x="744" y="742"/>
                  </a:lnTo>
                  <a:lnTo>
                    <a:pt x="701" y="762"/>
                  </a:lnTo>
                  <a:lnTo>
                    <a:pt x="656" y="776"/>
                  </a:lnTo>
                  <a:lnTo>
                    <a:pt x="609" y="785"/>
                  </a:lnTo>
                  <a:lnTo>
                    <a:pt x="559" y="788"/>
                  </a:lnTo>
                  <a:lnTo>
                    <a:pt x="509" y="785"/>
                  </a:lnTo>
                  <a:lnTo>
                    <a:pt x="462" y="776"/>
                  </a:lnTo>
                  <a:lnTo>
                    <a:pt x="417" y="762"/>
                  </a:lnTo>
                  <a:lnTo>
                    <a:pt x="374" y="742"/>
                  </a:lnTo>
                  <a:lnTo>
                    <a:pt x="333" y="718"/>
                  </a:lnTo>
                  <a:lnTo>
                    <a:pt x="297" y="689"/>
                  </a:lnTo>
                  <a:lnTo>
                    <a:pt x="264" y="656"/>
                  </a:lnTo>
                  <a:lnTo>
                    <a:pt x="235" y="620"/>
                  </a:lnTo>
                  <a:lnTo>
                    <a:pt x="211" y="579"/>
                  </a:lnTo>
                  <a:lnTo>
                    <a:pt x="191" y="536"/>
                  </a:lnTo>
                  <a:lnTo>
                    <a:pt x="177" y="491"/>
                  </a:lnTo>
                  <a:lnTo>
                    <a:pt x="168" y="444"/>
                  </a:lnTo>
                  <a:lnTo>
                    <a:pt x="165" y="394"/>
                  </a:lnTo>
                  <a:lnTo>
                    <a:pt x="168" y="344"/>
                  </a:lnTo>
                  <a:lnTo>
                    <a:pt x="177" y="297"/>
                  </a:lnTo>
                  <a:lnTo>
                    <a:pt x="191" y="252"/>
                  </a:lnTo>
                  <a:lnTo>
                    <a:pt x="211" y="209"/>
                  </a:lnTo>
                  <a:lnTo>
                    <a:pt x="235" y="169"/>
                  </a:lnTo>
                  <a:lnTo>
                    <a:pt x="264" y="133"/>
                  </a:lnTo>
                  <a:lnTo>
                    <a:pt x="297" y="99"/>
                  </a:lnTo>
                  <a:lnTo>
                    <a:pt x="333" y="71"/>
                  </a:lnTo>
                  <a:lnTo>
                    <a:pt x="374" y="46"/>
                  </a:lnTo>
                  <a:lnTo>
                    <a:pt x="417" y="27"/>
                  </a:lnTo>
                  <a:lnTo>
                    <a:pt x="462" y="12"/>
                  </a:lnTo>
                  <a:lnTo>
                    <a:pt x="509" y="3"/>
                  </a:lnTo>
                  <a:lnTo>
                    <a:pt x="55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</p:grpSp>
      <p:cxnSp>
        <p:nvCxnSpPr>
          <p:cNvPr id="35" name="직선 연결선 52"/>
          <p:cNvCxnSpPr/>
          <p:nvPr/>
        </p:nvCxnSpPr>
        <p:spPr>
          <a:xfrm>
            <a:off x="683568" y="6156915"/>
            <a:ext cx="0" cy="5794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직사각형 2"/>
          <p:cNvSpPr>
            <a:spLocks noChangeArrowheads="1"/>
          </p:cNvSpPr>
          <p:nvPr/>
        </p:nvSpPr>
        <p:spPr bwMode="auto">
          <a:xfrm>
            <a:off x="827584" y="6227534"/>
            <a:ext cx="248422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defRPr/>
            </a:pPr>
            <a:r>
              <a:rPr kumimoji="0" lang="pl-PL" altLang="ko-KR" sz="1400" kern="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LG Smart_H SemiBold" pitchFamily="50" charset="-127"/>
              </a:rPr>
              <a:t>Ilość pracowników w Korei</a:t>
            </a:r>
            <a:r>
              <a:rPr kumimoji="0" lang="en-US" altLang="ko-KR" sz="1400" kern="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LG Smart_H SemiBold" pitchFamily="50" charset="-127"/>
              </a:rPr>
              <a:t> </a:t>
            </a:r>
            <a:br>
              <a:rPr kumimoji="0" lang="pl-PL" altLang="ko-KR" sz="1200" kern="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LG Smart_H SemiBold" pitchFamily="50" charset="-127"/>
              </a:rPr>
            </a:br>
            <a:r>
              <a:rPr kumimoji="0" lang="en-US" altLang="ko-KR" sz="1800" kern="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LG Smart_H SemiBold" pitchFamily="50" charset="-127"/>
              </a:rPr>
              <a:t>135,000</a:t>
            </a: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21969F13-ED16-0A4C-B6BB-15BBE6513C7D}"/>
              </a:ext>
            </a:extLst>
          </p:cNvPr>
          <p:cNvGrpSpPr/>
          <p:nvPr/>
        </p:nvGrpSpPr>
        <p:grpSpPr>
          <a:xfrm>
            <a:off x="6156176" y="6199566"/>
            <a:ext cx="574341" cy="574341"/>
            <a:chOff x="6345326" y="6175009"/>
            <a:chExt cx="574341" cy="574341"/>
          </a:xfrm>
        </p:grpSpPr>
        <p:sp>
          <p:nvSpPr>
            <p:cNvPr id="39" name="타원 34"/>
            <p:cNvSpPr/>
            <p:nvPr/>
          </p:nvSpPr>
          <p:spPr>
            <a:xfrm>
              <a:off x="6345326" y="6175009"/>
              <a:ext cx="574341" cy="574341"/>
            </a:xfrm>
            <a:prstGeom prst="ellipse">
              <a:avLst/>
            </a:prstGeom>
            <a:solidFill>
              <a:srgbClr val="141826">
                <a:alpha val="44000"/>
              </a:srgb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0" name="Freeform 995"/>
            <p:cNvSpPr>
              <a:spLocks noEditPoints="1"/>
            </p:cNvSpPr>
            <p:nvPr/>
          </p:nvSpPr>
          <p:spPr bwMode="auto">
            <a:xfrm>
              <a:off x="6474463" y="6346369"/>
              <a:ext cx="316065" cy="213861"/>
            </a:xfrm>
            <a:custGeom>
              <a:avLst/>
              <a:gdLst/>
              <a:ahLst/>
              <a:cxnLst>
                <a:cxn ang="0">
                  <a:pos x="1542" y="1206"/>
                </a:cxn>
                <a:cxn ang="0">
                  <a:pos x="1619" y="1298"/>
                </a:cxn>
                <a:cxn ang="0">
                  <a:pos x="1619" y="1423"/>
                </a:cxn>
                <a:cxn ang="0">
                  <a:pos x="1542" y="1515"/>
                </a:cxn>
                <a:cxn ang="0">
                  <a:pos x="1419" y="1536"/>
                </a:cxn>
                <a:cxn ang="0">
                  <a:pos x="1314" y="1476"/>
                </a:cxn>
                <a:cxn ang="0">
                  <a:pos x="1272" y="1360"/>
                </a:cxn>
                <a:cxn ang="0">
                  <a:pos x="1314" y="1245"/>
                </a:cxn>
                <a:cxn ang="0">
                  <a:pos x="1419" y="1185"/>
                </a:cxn>
                <a:cxn ang="0">
                  <a:pos x="2437" y="921"/>
                </a:cxn>
                <a:cxn ang="0">
                  <a:pos x="2647" y="1015"/>
                </a:cxn>
                <a:cxn ang="0">
                  <a:pos x="2800" y="1185"/>
                </a:cxn>
                <a:cxn ang="0">
                  <a:pos x="2872" y="1405"/>
                </a:cxn>
                <a:cxn ang="0">
                  <a:pos x="1758" y="1466"/>
                </a:cxn>
                <a:cxn ang="0">
                  <a:pos x="1808" y="1236"/>
                </a:cxn>
                <a:cxn ang="0">
                  <a:pos x="1942" y="1052"/>
                </a:cxn>
                <a:cxn ang="0">
                  <a:pos x="2141" y="936"/>
                </a:cxn>
                <a:cxn ang="0">
                  <a:pos x="559" y="908"/>
                </a:cxn>
                <a:cxn ang="0">
                  <a:pos x="790" y="958"/>
                </a:cxn>
                <a:cxn ang="0">
                  <a:pos x="974" y="1092"/>
                </a:cxn>
                <a:cxn ang="0">
                  <a:pos x="1089" y="1290"/>
                </a:cxn>
                <a:cxn ang="0">
                  <a:pos x="1117" y="1945"/>
                </a:cxn>
                <a:cxn ang="0">
                  <a:pos x="12" y="1346"/>
                </a:cxn>
                <a:cxn ang="0">
                  <a:pos x="108" y="1136"/>
                </a:cxn>
                <a:cxn ang="0">
                  <a:pos x="277" y="984"/>
                </a:cxn>
                <a:cxn ang="0">
                  <a:pos x="498" y="912"/>
                </a:cxn>
                <a:cxn ang="0">
                  <a:pos x="1514" y="565"/>
                </a:cxn>
                <a:cxn ang="0">
                  <a:pos x="1605" y="643"/>
                </a:cxn>
                <a:cxn ang="0">
                  <a:pos x="1627" y="765"/>
                </a:cxn>
                <a:cxn ang="0">
                  <a:pos x="1567" y="870"/>
                </a:cxn>
                <a:cxn ang="0">
                  <a:pos x="1452" y="912"/>
                </a:cxn>
                <a:cxn ang="0">
                  <a:pos x="1335" y="870"/>
                </a:cxn>
                <a:cxn ang="0">
                  <a:pos x="1275" y="765"/>
                </a:cxn>
                <a:cxn ang="0">
                  <a:pos x="1297" y="643"/>
                </a:cxn>
                <a:cxn ang="0">
                  <a:pos x="1388" y="565"/>
                </a:cxn>
                <a:cxn ang="0">
                  <a:pos x="2367" y="3"/>
                </a:cxn>
                <a:cxn ang="0">
                  <a:pos x="2542" y="71"/>
                </a:cxn>
                <a:cxn ang="0">
                  <a:pos x="2664" y="209"/>
                </a:cxn>
                <a:cxn ang="0">
                  <a:pos x="2711" y="394"/>
                </a:cxn>
                <a:cxn ang="0">
                  <a:pos x="2664" y="579"/>
                </a:cxn>
                <a:cxn ang="0">
                  <a:pos x="2542" y="718"/>
                </a:cxn>
                <a:cxn ang="0">
                  <a:pos x="2367" y="785"/>
                </a:cxn>
                <a:cxn ang="0">
                  <a:pos x="2175" y="762"/>
                </a:cxn>
                <a:cxn ang="0">
                  <a:pos x="2022" y="656"/>
                </a:cxn>
                <a:cxn ang="0">
                  <a:pos x="1935" y="491"/>
                </a:cxn>
                <a:cxn ang="0">
                  <a:pos x="1935" y="297"/>
                </a:cxn>
                <a:cxn ang="0">
                  <a:pos x="2022" y="133"/>
                </a:cxn>
                <a:cxn ang="0">
                  <a:pos x="2175" y="27"/>
                </a:cxn>
                <a:cxn ang="0">
                  <a:pos x="559" y="0"/>
                </a:cxn>
                <a:cxn ang="0">
                  <a:pos x="744" y="46"/>
                </a:cxn>
                <a:cxn ang="0">
                  <a:pos x="882" y="169"/>
                </a:cxn>
                <a:cxn ang="0">
                  <a:pos x="949" y="344"/>
                </a:cxn>
                <a:cxn ang="0">
                  <a:pos x="926" y="536"/>
                </a:cxn>
                <a:cxn ang="0">
                  <a:pos x="820" y="689"/>
                </a:cxn>
                <a:cxn ang="0">
                  <a:pos x="656" y="776"/>
                </a:cxn>
                <a:cxn ang="0">
                  <a:pos x="462" y="776"/>
                </a:cxn>
                <a:cxn ang="0">
                  <a:pos x="297" y="689"/>
                </a:cxn>
                <a:cxn ang="0">
                  <a:pos x="191" y="536"/>
                </a:cxn>
                <a:cxn ang="0">
                  <a:pos x="168" y="344"/>
                </a:cxn>
                <a:cxn ang="0">
                  <a:pos x="235" y="169"/>
                </a:cxn>
                <a:cxn ang="0">
                  <a:pos x="374" y="46"/>
                </a:cxn>
                <a:cxn ang="0">
                  <a:pos x="559" y="0"/>
                </a:cxn>
              </a:cxnLst>
              <a:rect l="0" t="0" r="r" b="b"/>
              <a:pathLst>
                <a:path w="2876" h="1945">
                  <a:moveTo>
                    <a:pt x="1452" y="1182"/>
                  </a:moveTo>
                  <a:lnTo>
                    <a:pt x="1483" y="1185"/>
                  </a:lnTo>
                  <a:lnTo>
                    <a:pt x="1514" y="1193"/>
                  </a:lnTo>
                  <a:lnTo>
                    <a:pt x="1542" y="1206"/>
                  </a:lnTo>
                  <a:lnTo>
                    <a:pt x="1567" y="1223"/>
                  </a:lnTo>
                  <a:lnTo>
                    <a:pt x="1589" y="1245"/>
                  </a:lnTo>
                  <a:lnTo>
                    <a:pt x="1605" y="1270"/>
                  </a:lnTo>
                  <a:lnTo>
                    <a:pt x="1619" y="1298"/>
                  </a:lnTo>
                  <a:lnTo>
                    <a:pt x="1627" y="1328"/>
                  </a:lnTo>
                  <a:lnTo>
                    <a:pt x="1630" y="1360"/>
                  </a:lnTo>
                  <a:lnTo>
                    <a:pt x="1627" y="1393"/>
                  </a:lnTo>
                  <a:lnTo>
                    <a:pt x="1619" y="1423"/>
                  </a:lnTo>
                  <a:lnTo>
                    <a:pt x="1605" y="1450"/>
                  </a:lnTo>
                  <a:lnTo>
                    <a:pt x="1589" y="1476"/>
                  </a:lnTo>
                  <a:lnTo>
                    <a:pt x="1567" y="1498"/>
                  </a:lnTo>
                  <a:lnTo>
                    <a:pt x="1542" y="1515"/>
                  </a:lnTo>
                  <a:lnTo>
                    <a:pt x="1514" y="1528"/>
                  </a:lnTo>
                  <a:lnTo>
                    <a:pt x="1483" y="1536"/>
                  </a:lnTo>
                  <a:lnTo>
                    <a:pt x="1452" y="1540"/>
                  </a:lnTo>
                  <a:lnTo>
                    <a:pt x="1419" y="1536"/>
                  </a:lnTo>
                  <a:lnTo>
                    <a:pt x="1388" y="1528"/>
                  </a:lnTo>
                  <a:lnTo>
                    <a:pt x="1361" y="1515"/>
                  </a:lnTo>
                  <a:lnTo>
                    <a:pt x="1335" y="1498"/>
                  </a:lnTo>
                  <a:lnTo>
                    <a:pt x="1314" y="1476"/>
                  </a:lnTo>
                  <a:lnTo>
                    <a:pt x="1297" y="1450"/>
                  </a:lnTo>
                  <a:lnTo>
                    <a:pt x="1283" y="1423"/>
                  </a:lnTo>
                  <a:lnTo>
                    <a:pt x="1275" y="1393"/>
                  </a:lnTo>
                  <a:lnTo>
                    <a:pt x="1272" y="1360"/>
                  </a:lnTo>
                  <a:lnTo>
                    <a:pt x="1275" y="1328"/>
                  </a:lnTo>
                  <a:lnTo>
                    <a:pt x="1283" y="1298"/>
                  </a:lnTo>
                  <a:lnTo>
                    <a:pt x="1297" y="1270"/>
                  </a:lnTo>
                  <a:lnTo>
                    <a:pt x="1314" y="1245"/>
                  </a:lnTo>
                  <a:lnTo>
                    <a:pt x="1335" y="1223"/>
                  </a:lnTo>
                  <a:lnTo>
                    <a:pt x="1361" y="1206"/>
                  </a:lnTo>
                  <a:lnTo>
                    <a:pt x="1388" y="1193"/>
                  </a:lnTo>
                  <a:lnTo>
                    <a:pt x="1419" y="1185"/>
                  </a:lnTo>
                  <a:lnTo>
                    <a:pt x="1452" y="1182"/>
                  </a:lnTo>
                  <a:close/>
                  <a:moveTo>
                    <a:pt x="2317" y="908"/>
                  </a:moveTo>
                  <a:lnTo>
                    <a:pt x="2378" y="912"/>
                  </a:lnTo>
                  <a:lnTo>
                    <a:pt x="2437" y="921"/>
                  </a:lnTo>
                  <a:lnTo>
                    <a:pt x="2494" y="936"/>
                  </a:lnTo>
                  <a:lnTo>
                    <a:pt x="2548" y="958"/>
                  </a:lnTo>
                  <a:lnTo>
                    <a:pt x="2599" y="984"/>
                  </a:lnTo>
                  <a:lnTo>
                    <a:pt x="2647" y="1015"/>
                  </a:lnTo>
                  <a:lnTo>
                    <a:pt x="2691" y="1052"/>
                  </a:lnTo>
                  <a:lnTo>
                    <a:pt x="2732" y="1092"/>
                  </a:lnTo>
                  <a:lnTo>
                    <a:pt x="2768" y="1136"/>
                  </a:lnTo>
                  <a:lnTo>
                    <a:pt x="2800" y="1185"/>
                  </a:lnTo>
                  <a:lnTo>
                    <a:pt x="2826" y="1236"/>
                  </a:lnTo>
                  <a:lnTo>
                    <a:pt x="2847" y="1290"/>
                  </a:lnTo>
                  <a:lnTo>
                    <a:pt x="2863" y="1346"/>
                  </a:lnTo>
                  <a:lnTo>
                    <a:pt x="2872" y="1405"/>
                  </a:lnTo>
                  <a:lnTo>
                    <a:pt x="2876" y="1466"/>
                  </a:lnTo>
                  <a:lnTo>
                    <a:pt x="2876" y="1945"/>
                  </a:lnTo>
                  <a:lnTo>
                    <a:pt x="1758" y="1945"/>
                  </a:lnTo>
                  <a:lnTo>
                    <a:pt x="1758" y="1466"/>
                  </a:lnTo>
                  <a:lnTo>
                    <a:pt x="1761" y="1405"/>
                  </a:lnTo>
                  <a:lnTo>
                    <a:pt x="1770" y="1346"/>
                  </a:lnTo>
                  <a:lnTo>
                    <a:pt x="1786" y="1290"/>
                  </a:lnTo>
                  <a:lnTo>
                    <a:pt x="1808" y="1236"/>
                  </a:lnTo>
                  <a:lnTo>
                    <a:pt x="1835" y="1185"/>
                  </a:lnTo>
                  <a:lnTo>
                    <a:pt x="1867" y="1136"/>
                  </a:lnTo>
                  <a:lnTo>
                    <a:pt x="1903" y="1092"/>
                  </a:lnTo>
                  <a:lnTo>
                    <a:pt x="1942" y="1052"/>
                  </a:lnTo>
                  <a:lnTo>
                    <a:pt x="1987" y="1015"/>
                  </a:lnTo>
                  <a:lnTo>
                    <a:pt x="2035" y="984"/>
                  </a:lnTo>
                  <a:lnTo>
                    <a:pt x="2087" y="958"/>
                  </a:lnTo>
                  <a:lnTo>
                    <a:pt x="2141" y="936"/>
                  </a:lnTo>
                  <a:lnTo>
                    <a:pt x="2198" y="921"/>
                  </a:lnTo>
                  <a:lnTo>
                    <a:pt x="2256" y="912"/>
                  </a:lnTo>
                  <a:lnTo>
                    <a:pt x="2317" y="908"/>
                  </a:lnTo>
                  <a:close/>
                  <a:moveTo>
                    <a:pt x="559" y="908"/>
                  </a:moveTo>
                  <a:lnTo>
                    <a:pt x="620" y="912"/>
                  </a:lnTo>
                  <a:lnTo>
                    <a:pt x="679" y="921"/>
                  </a:lnTo>
                  <a:lnTo>
                    <a:pt x="735" y="936"/>
                  </a:lnTo>
                  <a:lnTo>
                    <a:pt x="790" y="958"/>
                  </a:lnTo>
                  <a:lnTo>
                    <a:pt x="840" y="984"/>
                  </a:lnTo>
                  <a:lnTo>
                    <a:pt x="889" y="1015"/>
                  </a:lnTo>
                  <a:lnTo>
                    <a:pt x="933" y="1052"/>
                  </a:lnTo>
                  <a:lnTo>
                    <a:pt x="974" y="1092"/>
                  </a:lnTo>
                  <a:lnTo>
                    <a:pt x="1010" y="1136"/>
                  </a:lnTo>
                  <a:lnTo>
                    <a:pt x="1042" y="1185"/>
                  </a:lnTo>
                  <a:lnTo>
                    <a:pt x="1068" y="1236"/>
                  </a:lnTo>
                  <a:lnTo>
                    <a:pt x="1089" y="1290"/>
                  </a:lnTo>
                  <a:lnTo>
                    <a:pt x="1105" y="1346"/>
                  </a:lnTo>
                  <a:lnTo>
                    <a:pt x="1114" y="1405"/>
                  </a:lnTo>
                  <a:lnTo>
                    <a:pt x="1117" y="1466"/>
                  </a:lnTo>
                  <a:lnTo>
                    <a:pt x="1117" y="1945"/>
                  </a:lnTo>
                  <a:lnTo>
                    <a:pt x="0" y="1945"/>
                  </a:lnTo>
                  <a:lnTo>
                    <a:pt x="0" y="1466"/>
                  </a:lnTo>
                  <a:lnTo>
                    <a:pt x="3" y="1405"/>
                  </a:lnTo>
                  <a:lnTo>
                    <a:pt x="12" y="1346"/>
                  </a:lnTo>
                  <a:lnTo>
                    <a:pt x="28" y="1290"/>
                  </a:lnTo>
                  <a:lnTo>
                    <a:pt x="49" y="1236"/>
                  </a:lnTo>
                  <a:lnTo>
                    <a:pt x="77" y="1185"/>
                  </a:lnTo>
                  <a:lnTo>
                    <a:pt x="108" y="1136"/>
                  </a:lnTo>
                  <a:lnTo>
                    <a:pt x="144" y="1092"/>
                  </a:lnTo>
                  <a:lnTo>
                    <a:pt x="184" y="1052"/>
                  </a:lnTo>
                  <a:lnTo>
                    <a:pt x="229" y="1015"/>
                  </a:lnTo>
                  <a:lnTo>
                    <a:pt x="277" y="984"/>
                  </a:lnTo>
                  <a:lnTo>
                    <a:pt x="329" y="958"/>
                  </a:lnTo>
                  <a:lnTo>
                    <a:pt x="383" y="936"/>
                  </a:lnTo>
                  <a:lnTo>
                    <a:pt x="439" y="921"/>
                  </a:lnTo>
                  <a:lnTo>
                    <a:pt x="498" y="912"/>
                  </a:lnTo>
                  <a:lnTo>
                    <a:pt x="559" y="908"/>
                  </a:lnTo>
                  <a:close/>
                  <a:moveTo>
                    <a:pt x="1452" y="553"/>
                  </a:moveTo>
                  <a:lnTo>
                    <a:pt x="1483" y="557"/>
                  </a:lnTo>
                  <a:lnTo>
                    <a:pt x="1514" y="565"/>
                  </a:lnTo>
                  <a:lnTo>
                    <a:pt x="1542" y="578"/>
                  </a:lnTo>
                  <a:lnTo>
                    <a:pt x="1567" y="595"/>
                  </a:lnTo>
                  <a:lnTo>
                    <a:pt x="1589" y="617"/>
                  </a:lnTo>
                  <a:lnTo>
                    <a:pt x="1605" y="643"/>
                  </a:lnTo>
                  <a:lnTo>
                    <a:pt x="1619" y="670"/>
                  </a:lnTo>
                  <a:lnTo>
                    <a:pt x="1627" y="700"/>
                  </a:lnTo>
                  <a:lnTo>
                    <a:pt x="1630" y="733"/>
                  </a:lnTo>
                  <a:lnTo>
                    <a:pt x="1627" y="765"/>
                  </a:lnTo>
                  <a:lnTo>
                    <a:pt x="1619" y="795"/>
                  </a:lnTo>
                  <a:lnTo>
                    <a:pt x="1605" y="823"/>
                  </a:lnTo>
                  <a:lnTo>
                    <a:pt x="1589" y="848"/>
                  </a:lnTo>
                  <a:lnTo>
                    <a:pt x="1567" y="870"/>
                  </a:lnTo>
                  <a:lnTo>
                    <a:pt x="1542" y="887"/>
                  </a:lnTo>
                  <a:lnTo>
                    <a:pt x="1514" y="900"/>
                  </a:lnTo>
                  <a:lnTo>
                    <a:pt x="1483" y="908"/>
                  </a:lnTo>
                  <a:lnTo>
                    <a:pt x="1452" y="912"/>
                  </a:lnTo>
                  <a:lnTo>
                    <a:pt x="1419" y="908"/>
                  </a:lnTo>
                  <a:lnTo>
                    <a:pt x="1388" y="900"/>
                  </a:lnTo>
                  <a:lnTo>
                    <a:pt x="1361" y="887"/>
                  </a:lnTo>
                  <a:lnTo>
                    <a:pt x="1335" y="870"/>
                  </a:lnTo>
                  <a:lnTo>
                    <a:pt x="1314" y="848"/>
                  </a:lnTo>
                  <a:lnTo>
                    <a:pt x="1297" y="823"/>
                  </a:lnTo>
                  <a:lnTo>
                    <a:pt x="1283" y="795"/>
                  </a:lnTo>
                  <a:lnTo>
                    <a:pt x="1275" y="765"/>
                  </a:lnTo>
                  <a:lnTo>
                    <a:pt x="1272" y="733"/>
                  </a:lnTo>
                  <a:lnTo>
                    <a:pt x="1275" y="700"/>
                  </a:lnTo>
                  <a:lnTo>
                    <a:pt x="1283" y="670"/>
                  </a:lnTo>
                  <a:lnTo>
                    <a:pt x="1297" y="643"/>
                  </a:lnTo>
                  <a:lnTo>
                    <a:pt x="1314" y="617"/>
                  </a:lnTo>
                  <a:lnTo>
                    <a:pt x="1335" y="595"/>
                  </a:lnTo>
                  <a:lnTo>
                    <a:pt x="1361" y="578"/>
                  </a:lnTo>
                  <a:lnTo>
                    <a:pt x="1388" y="565"/>
                  </a:lnTo>
                  <a:lnTo>
                    <a:pt x="1419" y="557"/>
                  </a:lnTo>
                  <a:lnTo>
                    <a:pt x="1452" y="553"/>
                  </a:lnTo>
                  <a:close/>
                  <a:moveTo>
                    <a:pt x="2317" y="0"/>
                  </a:moveTo>
                  <a:lnTo>
                    <a:pt x="2367" y="3"/>
                  </a:lnTo>
                  <a:lnTo>
                    <a:pt x="2415" y="12"/>
                  </a:lnTo>
                  <a:lnTo>
                    <a:pt x="2460" y="27"/>
                  </a:lnTo>
                  <a:lnTo>
                    <a:pt x="2503" y="46"/>
                  </a:lnTo>
                  <a:lnTo>
                    <a:pt x="2542" y="71"/>
                  </a:lnTo>
                  <a:lnTo>
                    <a:pt x="2578" y="99"/>
                  </a:lnTo>
                  <a:lnTo>
                    <a:pt x="2611" y="133"/>
                  </a:lnTo>
                  <a:lnTo>
                    <a:pt x="2641" y="169"/>
                  </a:lnTo>
                  <a:lnTo>
                    <a:pt x="2664" y="209"/>
                  </a:lnTo>
                  <a:lnTo>
                    <a:pt x="2685" y="252"/>
                  </a:lnTo>
                  <a:lnTo>
                    <a:pt x="2698" y="297"/>
                  </a:lnTo>
                  <a:lnTo>
                    <a:pt x="2707" y="344"/>
                  </a:lnTo>
                  <a:lnTo>
                    <a:pt x="2711" y="394"/>
                  </a:lnTo>
                  <a:lnTo>
                    <a:pt x="2707" y="444"/>
                  </a:lnTo>
                  <a:lnTo>
                    <a:pt x="2698" y="491"/>
                  </a:lnTo>
                  <a:lnTo>
                    <a:pt x="2685" y="536"/>
                  </a:lnTo>
                  <a:lnTo>
                    <a:pt x="2664" y="579"/>
                  </a:lnTo>
                  <a:lnTo>
                    <a:pt x="2641" y="620"/>
                  </a:lnTo>
                  <a:lnTo>
                    <a:pt x="2611" y="656"/>
                  </a:lnTo>
                  <a:lnTo>
                    <a:pt x="2578" y="689"/>
                  </a:lnTo>
                  <a:lnTo>
                    <a:pt x="2542" y="718"/>
                  </a:lnTo>
                  <a:lnTo>
                    <a:pt x="2503" y="742"/>
                  </a:lnTo>
                  <a:lnTo>
                    <a:pt x="2460" y="762"/>
                  </a:lnTo>
                  <a:lnTo>
                    <a:pt x="2415" y="776"/>
                  </a:lnTo>
                  <a:lnTo>
                    <a:pt x="2367" y="785"/>
                  </a:lnTo>
                  <a:lnTo>
                    <a:pt x="2317" y="788"/>
                  </a:lnTo>
                  <a:lnTo>
                    <a:pt x="2268" y="785"/>
                  </a:lnTo>
                  <a:lnTo>
                    <a:pt x="2220" y="776"/>
                  </a:lnTo>
                  <a:lnTo>
                    <a:pt x="2175" y="762"/>
                  </a:lnTo>
                  <a:lnTo>
                    <a:pt x="2132" y="742"/>
                  </a:lnTo>
                  <a:lnTo>
                    <a:pt x="2091" y="718"/>
                  </a:lnTo>
                  <a:lnTo>
                    <a:pt x="2055" y="689"/>
                  </a:lnTo>
                  <a:lnTo>
                    <a:pt x="2022" y="656"/>
                  </a:lnTo>
                  <a:lnTo>
                    <a:pt x="1993" y="620"/>
                  </a:lnTo>
                  <a:lnTo>
                    <a:pt x="1969" y="579"/>
                  </a:lnTo>
                  <a:lnTo>
                    <a:pt x="1949" y="536"/>
                  </a:lnTo>
                  <a:lnTo>
                    <a:pt x="1935" y="491"/>
                  </a:lnTo>
                  <a:lnTo>
                    <a:pt x="1926" y="444"/>
                  </a:lnTo>
                  <a:lnTo>
                    <a:pt x="1923" y="394"/>
                  </a:lnTo>
                  <a:lnTo>
                    <a:pt x="1926" y="344"/>
                  </a:lnTo>
                  <a:lnTo>
                    <a:pt x="1935" y="297"/>
                  </a:lnTo>
                  <a:lnTo>
                    <a:pt x="1949" y="252"/>
                  </a:lnTo>
                  <a:lnTo>
                    <a:pt x="1969" y="209"/>
                  </a:lnTo>
                  <a:lnTo>
                    <a:pt x="1993" y="169"/>
                  </a:lnTo>
                  <a:lnTo>
                    <a:pt x="2022" y="133"/>
                  </a:lnTo>
                  <a:lnTo>
                    <a:pt x="2055" y="99"/>
                  </a:lnTo>
                  <a:lnTo>
                    <a:pt x="2091" y="71"/>
                  </a:lnTo>
                  <a:lnTo>
                    <a:pt x="2132" y="46"/>
                  </a:lnTo>
                  <a:lnTo>
                    <a:pt x="2175" y="27"/>
                  </a:lnTo>
                  <a:lnTo>
                    <a:pt x="2220" y="12"/>
                  </a:lnTo>
                  <a:lnTo>
                    <a:pt x="2268" y="3"/>
                  </a:lnTo>
                  <a:lnTo>
                    <a:pt x="2317" y="0"/>
                  </a:lnTo>
                  <a:close/>
                  <a:moveTo>
                    <a:pt x="559" y="0"/>
                  </a:moveTo>
                  <a:lnTo>
                    <a:pt x="609" y="3"/>
                  </a:lnTo>
                  <a:lnTo>
                    <a:pt x="656" y="12"/>
                  </a:lnTo>
                  <a:lnTo>
                    <a:pt x="701" y="27"/>
                  </a:lnTo>
                  <a:lnTo>
                    <a:pt x="744" y="46"/>
                  </a:lnTo>
                  <a:lnTo>
                    <a:pt x="784" y="71"/>
                  </a:lnTo>
                  <a:lnTo>
                    <a:pt x="820" y="99"/>
                  </a:lnTo>
                  <a:lnTo>
                    <a:pt x="853" y="133"/>
                  </a:lnTo>
                  <a:lnTo>
                    <a:pt x="882" y="169"/>
                  </a:lnTo>
                  <a:lnTo>
                    <a:pt x="906" y="209"/>
                  </a:lnTo>
                  <a:lnTo>
                    <a:pt x="926" y="252"/>
                  </a:lnTo>
                  <a:lnTo>
                    <a:pt x="940" y="297"/>
                  </a:lnTo>
                  <a:lnTo>
                    <a:pt x="949" y="344"/>
                  </a:lnTo>
                  <a:lnTo>
                    <a:pt x="952" y="394"/>
                  </a:lnTo>
                  <a:lnTo>
                    <a:pt x="949" y="444"/>
                  </a:lnTo>
                  <a:lnTo>
                    <a:pt x="940" y="491"/>
                  </a:lnTo>
                  <a:lnTo>
                    <a:pt x="926" y="536"/>
                  </a:lnTo>
                  <a:lnTo>
                    <a:pt x="906" y="579"/>
                  </a:lnTo>
                  <a:lnTo>
                    <a:pt x="882" y="620"/>
                  </a:lnTo>
                  <a:lnTo>
                    <a:pt x="853" y="656"/>
                  </a:lnTo>
                  <a:lnTo>
                    <a:pt x="820" y="689"/>
                  </a:lnTo>
                  <a:lnTo>
                    <a:pt x="784" y="718"/>
                  </a:lnTo>
                  <a:lnTo>
                    <a:pt x="744" y="742"/>
                  </a:lnTo>
                  <a:lnTo>
                    <a:pt x="701" y="762"/>
                  </a:lnTo>
                  <a:lnTo>
                    <a:pt x="656" y="776"/>
                  </a:lnTo>
                  <a:lnTo>
                    <a:pt x="609" y="785"/>
                  </a:lnTo>
                  <a:lnTo>
                    <a:pt x="559" y="788"/>
                  </a:lnTo>
                  <a:lnTo>
                    <a:pt x="509" y="785"/>
                  </a:lnTo>
                  <a:lnTo>
                    <a:pt x="462" y="776"/>
                  </a:lnTo>
                  <a:lnTo>
                    <a:pt x="417" y="762"/>
                  </a:lnTo>
                  <a:lnTo>
                    <a:pt x="374" y="742"/>
                  </a:lnTo>
                  <a:lnTo>
                    <a:pt x="333" y="718"/>
                  </a:lnTo>
                  <a:lnTo>
                    <a:pt x="297" y="689"/>
                  </a:lnTo>
                  <a:lnTo>
                    <a:pt x="264" y="656"/>
                  </a:lnTo>
                  <a:lnTo>
                    <a:pt x="235" y="620"/>
                  </a:lnTo>
                  <a:lnTo>
                    <a:pt x="211" y="579"/>
                  </a:lnTo>
                  <a:lnTo>
                    <a:pt x="191" y="536"/>
                  </a:lnTo>
                  <a:lnTo>
                    <a:pt x="177" y="491"/>
                  </a:lnTo>
                  <a:lnTo>
                    <a:pt x="168" y="444"/>
                  </a:lnTo>
                  <a:lnTo>
                    <a:pt x="165" y="394"/>
                  </a:lnTo>
                  <a:lnTo>
                    <a:pt x="168" y="344"/>
                  </a:lnTo>
                  <a:lnTo>
                    <a:pt x="177" y="297"/>
                  </a:lnTo>
                  <a:lnTo>
                    <a:pt x="191" y="252"/>
                  </a:lnTo>
                  <a:lnTo>
                    <a:pt x="211" y="209"/>
                  </a:lnTo>
                  <a:lnTo>
                    <a:pt x="235" y="169"/>
                  </a:lnTo>
                  <a:lnTo>
                    <a:pt x="264" y="133"/>
                  </a:lnTo>
                  <a:lnTo>
                    <a:pt x="297" y="99"/>
                  </a:lnTo>
                  <a:lnTo>
                    <a:pt x="333" y="71"/>
                  </a:lnTo>
                  <a:lnTo>
                    <a:pt x="374" y="46"/>
                  </a:lnTo>
                  <a:lnTo>
                    <a:pt x="417" y="27"/>
                  </a:lnTo>
                  <a:lnTo>
                    <a:pt x="462" y="12"/>
                  </a:lnTo>
                  <a:lnTo>
                    <a:pt x="509" y="3"/>
                  </a:lnTo>
                  <a:lnTo>
                    <a:pt x="55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</p:grpSp>
      <p:sp>
        <p:nvSpPr>
          <p:cNvPr id="41" name="직사각형 2"/>
          <p:cNvSpPr>
            <a:spLocks noChangeArrowheads="1"/>
          </p:cNvSpPr>
          <p:nvPr/>
        </p:nvSpPr>
        <p:spPr bwMode="auto">
          <a:xfrm>
            <a:off x="6948264" y="6235072"/>
            <a:ext cx="248422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defRPr/>
            </a:pPr>
            <a:r>
              <a:rPr kumimoji="0" lang="pl-PL" altLang="ko-KR" sz="1400" kern="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LG Smart_H SemiBold" pitchFamily="50" charset="-127"/>
              </a:rPr>
              <a:t>Ilość pracowników poza Koreą</a:t>
            </a:r>
            <a:r>
              <a:rPr kumimoji="0" lang="en-US" altLang="ko-KR" sz="1400" kern="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LG Smart_H SemiBold" pitchFamily="50" charset="-127"/>
              </a:rPr>
              <a:t> </a:t>
            </a:r>
            <a:br>
              <a:rPr kumimoji="0" lang="pl-PL" altLang="ko-KR" sz="1200" kern="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LG Smart_H SemiBold" pitchFamily="50" charset="-127"/>
              </a:rPr>
            </a:br>
            <a:r>
              <a:rPr kumimoji="0" lang="pl-PL" altLang="ko-KR" sz="1800" kern="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LG Smart_H SemiBold" pitchFamily="50" charset="-127"/>
              </a:rPr>
              <a:t>85</a:t>
            </a:r>
            <a:r>
              <a:rPr kumimoji="0" lang="en-US" altLang="ko-KR" sz="1800" kern="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LG Smart_H SemiBold" pitchFamily="50" charset="-127"/>
              </a:rPr>
              <a:t>,000</a:t>
            </a: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48" y="197173"/>
            <a:ext cx="19977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upa 18">
            <a:extLst>
              <a:ext uri="{FF2B5EF4-FFF2-40B4-BE49-F238E27FC236}">
                <a16:creationId xmlns:a16="http://schemas.microsoft.com/office/drawing/2014/main" id="{551AC760-ACCC-7A42-A3B2-B61817B5B832}"/>
              </a:ext>
            </a:extLst>
          </p:cNvPr>
          <p:cNvGrpSpPr/>
          <p:nvPr/>
        </p:nvGrpSpPr>
        <p:grpSpPr>
          <a:xfrm>
            <a:off x="3131840" y="6202034"/>
            <a:ext cx="564523" cy="564523"/>
            <a:chOff x="-607598" y="4431610"/>
            <a:chExt cx="564523" cy="564523"/>
          </a:xfrm>
        </p:grpSpPr>
        <p:sp>
          <p:nvSpPr>
            <p:cNvPr id="24" name="타원 33"/>
            <p:cNvSpPr/>
            <p:nvPr/>
          </p:nvSpPr>
          <p:spPr>
            <a:xfrm>
              <a:off x="-607598" y="4431610"/>
              <a:ext cx="564523" cy="564523"/>
            </a:xfrm>
            <a:prstGeom prst="ellipse">
              <a:avLst/>
            </a:prstGeom>
            <a:solidFill>
              <a:srgbClr val="141826">
                <a:alpha val="44000"/>
              </a:srgb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6" name="Freeform 923"/>
            <p:cNvSpPr>
              <a:spLocks noEditPoints="1"/>
            </p:cNvSpPr>
            <p:nvPr/>
          </p:nvSpPr>
          <p:spPr bwMode="auto">
            <a:xfrm>
              <a:off x="-468560" y="4581128"/>
              <a:ext cx="286448" cy="265488"/>
            </a:xfrm>
            <a:custGeom>
              <a:avLst/>
              <a:gdLst/>
              <a:ahLst/>
              <a:cxnLst>
                <a:cxn ang="0">
                  <a:pos x="171" y="1382"/>
                </a:cxn>
                <a:cxn ang="0">
                  <a:pos x="184" y="1561"/>
                </a:cxn>
                <a:cxn ang="0">
                  <a:pos x="208" y="1645"/>
                </a:cxn>
                <a:cxn ang="0">
                  <a:pos x="332" y="1706"/>
                </a:cxn>
                <a:cxn ang="0">
                  <a:pos x="527" y="1803"/>
                </a:cxn>
                <a:cxn ang="0">
                  <a:pos x="739" y="1907"/>
                </a:cxn>
                <a:cxn ang="0">
                  <a:pos x="912" y="1993"/>
                </a:cxn>
                <a:cxn ang="0">
                  <a:pos x="987" y="2011"/>
                </a:cxn>
                <a:cxn ang="0">
                  <a:pos x="994" y="1845"/>
                </a:cxn>
                <a:cxn ang="0">
                  <a:pos x="1002" y="1646"/>
                </a:cxn>
                <a:cxn ang="0">
                  <a:pos x="1377" y="1154"/>
                </a:cxn>
                <a:cxn ang="0">
                  <a:pos x="1532" y="1051"/>
                </a:cxn>
                <a:cxn ang="0">
                  <a:pos x="1132" y="1892"/>
                </a:cxn>
                <a:cxn ang="0">
                  <a:pos x="1325" y="1665"/>
                </a:cxn>
                <a:cxn ang="0">
                  <a:pos x="1558" y="1393"/>
                </a:cxn>
                <a:cxn ang="0">
                  <a:pos x="278" y="1073"/>
                </a:cxn>
                <a:cxn ang="0">
                  <a:pos x="191" y="1150"/>
                </a:cxn>
                <a:cxn ang="0">
                  <a:pos x="262" y="1189"/>
                </a:cxn>
                <a:cxn ang="0">
                  <a:pos x="445" y="1265"/>
                </a:cxn>
                <a:cxn ang="0">
                  <a:pos x="669" y="1358"/>
                </a:cxn>
                <a:cxn ang="0">
                  <a:pos x="909" y="1458"/>
                </a:cxn>
                <a:cxn ang="0">
                  <a:pos x="1022" y="1505"/>
                </a:cxn>
                <a:cxn ang="0">
                  <a:pos x="1068" y="1466"/>
                </a:cxn>
                <a:cxn ang="0">
                  <a:pos x="1187" y="1335"/>
                </a:cxn>
                <a:cxn ang="0">
                  <a:pos x="1277" y="1209"/>
                </a:cxn>
                <a:cxn ang="0">
                  <a:pos x="1076" y="1262"/>
                </a:cxn>
                <a:cxn ang="0">
                  <a:pos x="708" y="688"/>
                </a:cxn>
                <a:cxn ang="0">
                  <a:pos x="482" y="854"/>
                </a:cxn>
                <a:cxn ang="0">
                  <a:pos x="359" y="917"/>
                </a:cxn>
                <a:cxn ang="0">
                  <a:pos x="524" y="993"/>
                </a:cxn>
                <a:cxn ang="0">
                  <a:pos x="798" y="1106"/>
                </a:cxn>
                <a:cxn ang="0">
                  <a:pos x="962" y="1174"/>
                </a:cxn>
                <a:cxn ang="0">
                  <a:pos x="1027" y="1195"/>
                </a:cxn>
                <a:cxn ang="0">
                  <a:pos x="1161" y="1174"/>
                </a:cxn>
                <a:cxn ang="0">
                  <a:pos x="1363" y="1079"/>
                </a:cxn>
                <a:cxn ang="0">
                  <a:pos x="1489" y="953"/>
                </a:cxn>
                <a:cxn ang="0">
                  <a:pos x="1815" y="1090"/>
                </a:cxn>
                <a:cxn ang="0">
                  <a:pos x="1990" y="884"/>
                </a:cxn>
                <a:cxn ang="0">
                  <a:pos x="2120" y="732"/>
                </a:cxn>
                <a:cxn ang="0">
                  <a:pos x="2183" y="659"/>
                </a:cxn>
                <a:cxn ang="0">
                  <a:pos x="2189" y="587"/>
                </a:cxn>
                <a:cxn ang="0">
                  <a:pos x="2198" y="419"/>
                </a:cxn>
                <a:cxn ang="0">
                  <a:pos x="1398" y="71"/>
                </a:cxn>
                <a:cxn ang="0">
                  <a:pos x="1318" y="142"/>
                </a:cxn>
                <a:cxn ang="0">
                  <a:pos x="1161" y="283"/>
                </a:cxn>
                <a:cxn ang="0">
                  <a:pos x="1763" y="707"/>
                </a:cxn>
                <a:cxn ang="0">
                  <a:pos x="1958" y="494"/>
                </a:cxn>
                <a:cxn ang="0">
                  <a:pos x="2106" y="331"/>
                </a:cxn>
                <a:cxn ang="0">
                  <a:pos x="2180" y="252"/>
                </a:cxn>
                <a:cxn ang="0">
                  <a:pos x="2053" y="221"/>
                </a:cxn>
                <a:cxn ang="0">
                  <a:pos x="1838" y="170"/>
                </a:cxn>
                <a:cxn ang="0">
                  <a:pos x="1610" y="117"/>
                </a:cxn>
                <a:cxn ang="0">
                  <a:pos x="1443" y="78"/>
                </a:cxn>
                <a:cxn ang="0">
                  <a:pos x="2296" y="216"/>
                </a:cxn>
                <a:cxn ang="0">
                  <a:pos x="130" y="1675"/>
                </a:cxn>
                <a:cxn ang="0">
                  <a:pos x="2" y="842"/>
                </a:cxn>
                <a:cxn ang="0">
                  <a:pos x="86" y="803"/>
                </a:cxn>
                <a:cxn ang="0">
                  <a:pos x="322" y="832"/>
                </a:cxn>
                <a:cxn ang="0">
                  <a:pos x="504" y="769"/>
                </a:cxn>
                <a:cxn ang="0">
                  <a:pos x="619" y="683"/>
                </a:cxn>
                <a:cxn ang="0">
                  <a:pos x="1384" y="0"/>
                </a:cxn>
              </a:cxnLst>
              <a:rect l="0" t="0" r="r" b="b"/>
              <a:pathLst>
                <a:path w="2296" h="2127">
                  <a:moveTo>
                    <a:pt x="160" y="1214"/>
                  </a:moveTo>
                  <a:lnTo>
                    <a:pt x="162" y="1241"/>
                  </a:lnTo>
                  <a:lnTo>
                    <a:pt x="165" y="1273"/>
                  </a:lnTo>
                  <a:lnTo>
                    <a:pt x="167" y="1307"/>
                  </a:lnTo>
                  <a:lnTo>
                    <a:pt x="171" y="1382"/>
                  </a:lnTo>
                  <a:lnTo>
                    <a:pt x="175" y="1420"/>
                  </a:lnTo>
                  <a:lnTo>
                    <a:pt x="177" y="1458"/>
                  </a:lnTo>
                  <a:lnTo>
                    <a:pt x="179" y="1496"/>
                  </a:lnTo>
                  <a:lnTo>
                    <a:pt x="182" y="1530"/>
                  </a:lnTo>
                  <a:lnTo>
                    <a:pt x="184" y="1561"/>
                  </a:lnTo>
                  <a:lnTo>
                    <a:pt x="186" y="1588"/>
                  </a:lnTo>
                  <a:lnTo>
                    <a:pt x="187" y="1610"/>
                  </a:lnTo>
                  <a:lnTo>
                    <a:pt x="188" y="1627"/>
                  </a:lnTo>
                  <a:lnTo>
                    <a:pt x="190" y="1636"/>
                  </a:lnTo>
                  <a:lnTo>
                    <a:pt x="208" y="1645"/>
                  </a:lnTo>
                  <a:lnTo>
                    <a:pt x="225" y="1653"/>
                  </a:lnTo>
                  <a:lnTo>
                    <a:pt x="245" y="1663"/>
                  </a:lnTo>
                  <a:lnTo>
                    <a:pt x="271" y="1676"/>
                  </a:lnTo>
                  <a:lnTo>
                    <a:pt x="300" y="1690"/>
                  </a:lnTo>
                  <a:lnTo>
                    <a:pt x="332" y="1706"/>
                  </a:lnTo>
                  <a:lnTo>
                    <a:pt x="367" y="1724"/>
                  </a:lnTo>
                  <a:lnTo>
                    <a:pt x="405" y="1742"/>
                  </a:lnTo>
                  <a:lnTo>
                    <a:pt x="445" y="1762"/>
                  </a:lnTo>
                  <a:lnTo>
                    <a:pt x="486" y="1781"/>
                  </a:lnTo>
                  <a:lnTo>
                    <a:pt x="527" y="1803"/>
                  </a:lnTo>
                  <a:lnTo>
                    <a:pt x="570" y="1824"/>
                  </a:lnTo>
                  <a:lnTo>
                    <a:pt x="613" y="1845"/>
                  </a:lnTo>
                  <a:lnTo>
                    <a:pt x="656" y="1866"/>
                  </a:lnTo>
                  <a:lnTo>
                    <a:pt x="698" y="1887"/>
                  </a:lnTo>
                  <a:lnTo>
                    <a:pt x="739" y="1907"/>
                  </a:lnTo>
                  <a:lnTo>
                    <a:pt x="778" y="1926"/>
                  </a:lnTo>
                  <a:lnTo>
                    <a:pt x="816" y="1945"/>
                  </a:lnTo>
                  <a:lnTo>
                    <a:pt x="851" y="1962"/>
                  </a:lnTo>
                  <a:lnTo>
                    <a:pt x="883" y="1978"/>
                  </a:lnTo>
                  <a:lnTo>
                    <a:pt x="912" y="1993"/>
                  </a:lnTo>
                  <a:lnTo>
                    <a:pt x="938" y="2005"/>
                  </a:lnTo>
                  <a:lnTo>
                    <a:pt x="958" y="2015"/>
                  </a:lnTo>
                  <a:lnTo>
                    <a:pt x="975" y="2023"/>
                  </a:lnTo>
                  <a:lnTo>
                    <a:pt x="986" y="2029"/>
                  </a:lnTo>
                  <a:lnTo>
                    <a:pt x="987" y="2011"/>
                  </a:lnTo>
                  <a:lnTo>
                    <a:pt x="987" y="1986"/>
                  </a:lnTo>
                  <a:lnTo>
                    <a:pt x="988" y="1957"/>
                  </a:lnTo>
                  <a:lnTo>
                    <a:pt x="991" y="1922"/>
                  </a:lnTo>
                  <a:lnTo>
                    <a:pt x="992" y="1884"/>
                  </a:lnTo>
                  <a:lnTo>
                    <a:pt x="994" y="1845"/>
                  </a:lnTo>
                  <a:lnTo>
                    <a:pt x="995" y="1803"/>
                  </a:lnTo>
                  <a:lnTo>
                    <a:pt x="998" y="1761"/>
                  </a:lnTo>
                  <a:lnTo>
                    <a:pt x="999" y="1720"/>
                  </a:lnTo>
                  <a:lnTo>
                    <a:pt x="1001" y="1682"/>
                  </a:lnTo>
                  <a:lnTo>
                    <a:pt x="1002" y="1646"/>
                  </a:lnTo>
                  <a:lnTo>
                    <a:pt x="1003" y="1613"/>
                  </a:lnTo>
                  <a:lnTo>
                    <a:pt x="1004" y="1586"/>
                  </a:lnTo>
                  <a:lnTo>
                    <a:pt x="1005" y="1565"/>
                  </a:lnTo>
                  <a:lnTo>
                    <a:pt x="160" y="1214"/>
                  </a:lnTo>
                  <a:close/>
                  <a:moveTo>
                    <a:pt x="1377" y="1154"/>
                  </a:moveTo>
                  <a:lnTo>
                    <a:pt x="1365" y="1162"/>
                  </a:lnTo>
                  <a:lnTo>
                    <a:pt x="1356" y="1168"/>
                  </a:lnTo>
                  <a:lnTo>
                    <a:pt x="1363" y="1165"/>
                  </a:lnTo>
                  <a:lnTo>
                    <a:pt x="1377" y="1154"/>
                  </a:lnTo>
                  <a:close/>
                  <a:moveTo>
                    <a:pt x="1532" y="1051"/>
                  </a:moveTo>
                  <a:lnTo>
                    <a:pt x="1068" y="1557"/>
                  </a:lnTo>
                  <a:lnTo>
                    <a:pt x="1050" y="1989"/>
                  </a:lnTo>
                  <a:lnTo>
                    <a:pt x="1073" y="1961"/>
                  </a:lnTo>
                  <a:lnTo>
                    <a:pt x="1101" y="1928"/>
                  </a:lnTo>
                  <a:lnTo>
                    <a:pt x="1132" y="1892"/>
                  </a:lnTo>
                  <a:lnTo>
                    <a:pt x="1166" y="1853"/>
                  </a:lnTo>
                  <a:lnTo>
                    <a:pt x="1203" y="1810"/>
                  </a:lnTo>
                  <a:lnTo>
                    <a:pt x="1242" y="1765"/>
                  </a:lnTo>
                  <a:lnTo>
                    <a:pt x="1282" y="1716"/>
                  </a:lnTo>
                  <a:lnTo>
                    <a:pt x="1325" y="1665"/>
                  </a:lnTo>
                  <a:lnTo>
                    <a:pt x="1369" y="1613"/>
                  </a:lnTo>
                  <a:lnTo>
                    <a:pt x="1416" y="1560"/>
                  </a:lnTo>
                  <a:lnTo>
                    <a:pt x="1462" y="1505"/>
                  </a:lnTo>
                  <a:lnTo>
                    <a:pt x="1509" y="1449"/>
                  </a:lnTo>
                  <a:lnTo>
                    <a:pt x="1558" y="1393"/>
                  </a:lnTo>
                  <a:lnTo>
                    <a:pt x="1532" y="1051"/>
                  </a:lnTo>
                  <a:close/>
                  <a:moveTo>
                    <a:pt x="364" y="996"/>
                  </a:moveTo>
                  <a:lnTo>
                    <a:pt x="333" y="1023"/>
                  </a:lnTo>
                  <a:lnTo>
                    <a:pt x="305" y="1049"/>
                  </a:lnTo>
                  <a:lnTo>
                    <a:pt x="278" y="1073"/>
                  </a:lnTo>
                  <a:lnTo>
                    <a:pt x="254" y="1093"/>
                  </a:lnTo>
                  <a:lnTo>
                    <a:pt x="234" y="1113"/>
                  </a:lnTo>
                  <a:lnTo>
                    <a:pt x="216" y="1128"/>
                  </a:lnTo>
                  <a:lnTo>
                    <a:pt x="202" y="1141"/>
                  </a:lnTo>
                  <a:lnTo>
                    <a:pt x="191" y="1150"/>
                  </a:lnTo>
                  <a:lnTo>
                    <a:pt x="184" y="1157"/>
                  </a:lnTo>
                  <a:lnTo>
                    <a:pt x="196" y="1161"/>
                  </a:lnTo>
                  <a:lnTo>
                    <a:pt x="213" y="1169"/>
                  </a:lnTo>
                  <a:lnTo>
                    <a:pt x="236" y="1178"/>
                  </a:lnTo>
                  <a:lnTo>
                    <a:pt x="262" y="1189"/>
                  </a:lnTo>
                  <a:lnTo>
                    <a:pt x="292" y="1202"/>
                  </a:lnTo>
                  <a:lnTo>
                    <a:pt x="326" y="1217"/>
                  </a:lnTo>
                  <a:lnTo>
                    <a:pt x="364" y="1231"/>
                  </a:lnTo>
                  <a:lnTo>
                    <a:pt x="403" y="1248"/>
                  </a:lnTo>
                  <a:lnTo>
                    <a:pt x="445" y="1265"/>
                  </a:lnTo>
                  <a:lnTo>
                    <a:pt x="488" y="1283"/>
                  </a:lnTo>
                  <a:lnTo>
                    <a:pt x="532" y="1301"/>
                  </a:lnTo>
                  <a:lnTo>
                    <a:pt x="577" y="1321"/>
                  </a:lnTo>
                  <a:lnTo>
                    <a:pt x="623" y="1340"/>
                  </a:lnTo>
                  <a:lnTo>
                    <a:pt x="669" y="1358"/>
                  </a:lnTo>
                  <a:lnTo>
                    <a:pt x="757" y="1394"/>
                  </a:lnTo>
                  <a:lnTo>
                    <a:pt x="799" y="1412"/>
                  </a:lnTo>
                  <a:lnTo>
                    <a:pt x="838" y="1428"/>
                  </a:lnTo>
                  <a:lnTo>
                    <a:pt x="875" y="1444"/>
                  </a:lnTo>
                  <a:lnTo>
                    <a:pt x="909" y="1458"/>
                  </a:lnTo>
                  <a:lnTo>
                    <a:pt x="941" y="1471"/>
                  </a:lnTo>
                  <a:lnTo>
                    <a:pt x="968" y="1482"/>
                  </a:lnTo>
                  <a:lnTo>
                    <a:pt x="991" y="1492"/>
                  </a:lnTo>
                  <a:lnTo>
                    <a:pt x="1009" y="1500"/>
                  </a:lnTo>
                  <a:lnTo>
                    <a:pt x="1022" y="1505"/>
                  </a:lnTo>
                  <a:lnTo>
                    <a:pt x="1029" y="1508"/>
                  </a:lnTo>
                  <a:lnTo>
                    <a:pt x="1034" y="1504"/>
                  </a:lnTo>
                  <a:lnTo>
                    <a:pt x="1042" y="1495"/>
                  </a:lnTo>
                  <a:lnTo>
                    <a:pt x="1053" y="1482"/>
                  </a:lnTo>
                  <a:lnTo>
                    <a:pt x="1068" y="1466"/>
                  </a:lnTo>
                  <a:lnTo>
                    <a:pt x="1086" y="1446"/>
                  </a:lnTo>
                  <a:lnTo>
                    <a:pt x="1107" y="1422"/>
                  </a:lnTo>
                  <a:lnTo>
                    <a:pt x="1131" y="1396"/>
                  </a:lnTo>
                  <a:lnTo>
                    <a:pt x="1158" y="1367"/>
                  </a:lnTo>
                  <a:lnTo>
                    <a:pt x="1187" y="1335"/>
                  </a:lnTo>
                  <a:lnTo>
                    <a:pt x="1219" y="1301"/>
                  </a:lnTo>
                  <a:lnTo>
                    <a:pt x="1252" y="1265"/>
                  </a:lnTo>
                  <a:lnTo>
                    <a:pt x="1287" y="1227"/>
                  </a:lnTo>
                  <a:lnTo>
                    <a:pt x="1324" y="1186"/>
                  </a:lnTo>
                  <a:lnTo>
                    <a:pt x="1277" y="1209"/>
                  </a:lnTo>
                  <a:lnTo>
                    <a:pt x="1230" y="1227"/>
                  </a:lnTo>
                  <a:lnTo>
                    <a:pt x="1186" y="1240"/>
                  </a:lnTo>
                  <a:lnTo>
                    <a:pt x="1144" y="1251"/>
                  </a:lnTo>
                  <a:lnTo>
                    <a:pt x="1108" y="1257"/>
                  </a:lnTo>
                  <a:lnTo>
                    <a:pt x="1076" y="1262"/>
                  </a:lnTo>
                  <a:lnTo>
                    <a:pt x="1048" y="1264"/>
                  </a:lnTo>
                  <a:lnTo>
                    <a:pt x="999" y="1264"/>
                  </a:lnTo>
                  <a:lnTo>
                    <a:pt x="364" y="996"/>
                  </a:lnTo>
                  <a:close/>
                  <a:moveTo>
                    <a:pt x="712" y="684"/>
                  </a:moveTo>
                  <a:lnTo>
                    <a:pt x="708" y="688"/>
                  </a:lnTo>
                  <a:lnTo>
                    <a:pt x="705" y="690"/>
                  </a:lnTo>
                  <a:lnTo>
                    <a:pt x="591" y="793"/>
                  </a:lnTo>
                  <a:lnTo>
                    <a:pt x="558" y="814"/>
                  </a:lnTo>
                  <a:lnTo>
                    <a:pt x="522" y="835"/>
                  </a:lnTo>
                  <a:lnTo>
                    <a:pt x="482" y="854"/>
                  </a:lnTo>
                  <a:lnTo>
                    <a:pt x="439" y="871"/>
                  </a:lnTo>
                  <a:lnTo>
                    <a:pt x="394" y="886"/>
                  </a:lnTo>
                  <a:lnTo>
                    <a:pt x="358" y="895"/>
                  </a:lnTo>
                  <a:lnTo>
                    <a:pt x="321" y="900"/>
                  </a:lnTo>
                  <a:lnTo>
                    <a:pt x="359" y="917"/>
                  </a:lnTo>
                  <a:lnTo>
                    <a:pt x="355" y="922"/>
                  </a:lnTo>
                  <a:lnTo>
                    <a:pt x="385" y="934"/>
                  </a:lnTo>
                  <a:lnTo>
                    <a:pt x="430" y="953"/>
                  </a:lnTo>
                  <a:lnTo>
                    <a:pt x="477" y="974"/>
                  </a:lnTo>
                  <a:lnTo>
                    <a:pt x="524" y="993"/>
                  </a:lnTo>
                  <a:lnTo>
                    <a:pt x="572" y="1013"/>
                  </a:lnTo>
                  <a:lnTo>
                    <a:pt x="666" y="1052"/>
                  </a:lnTo>
                  <a:lnTo>
                    <a:pt x="712" y="1071"/>
                  </a:lnTo>
                  <a:lnTo>
                    <a:pt x="756" y="1089"/>
                  </a:lnTo>
                  <a:lnTo>
                    <a:pt x="798" y="1106"/>
                  </a:lnTo>
                  <a:lnTo>
                    <a:pt x="837" y="1123"/>
                  </a:lnTo>
                  <a:lnTo>
                    <a:pt x="874" y="1138"/>
                  </a:lnTo>
                  <a:lnTo>
                    <a:pt x="907" y="1151"/>
                  </a:lnTo>
                  <a:lnTo>
                    <a:pt x="938" y="1164"/>
                  </a:lnTo>
                  <a:lnTo>
                    <a:pt x="962" y="1174"/>
                  </a:lnTo>
                  <a:lnTo>
                    <a:pt x="984" y="1183"/>
                  </a:lnTo>
                  <a:lnTo>
                    <a:pt x="1000" y="1189"/>
                  </a:lnTo>
                  <a:lnTo>
                    <a:pt x="1010" y="1193"/>
                  </a:lnTo>
                  <a:lnTo>
                    <a:pt x="1014" y="1195"/>
                  </a:lnTo>
                  <a:lnTo>
                    <a:pt x="1027" y="1195"/>
                  </a:lnTo>
                  <a:lnTo>
                    <a:pt x="1044" y="1194"/>
                  </a:lnTo>
                  <a:lnTo>
                    <a:pt x="1068" y="1192"/>
                  </a:lnTo>
                  <a:lnTo>
                    <a:pt x="1095" y="1188"/>
                  </a:lnTo>
                  <a:lnTo>
                    <a:pt x="1126" y="1182"/>
                  </a:lnTo>
                  <a:lnTo>
                    <a:pt x="1161" y="1174"/>
                  </a:lnTo>
                  <a:lnTo>
                    <a:pt x="1199" y="1162"/>
                  </a:lnTo>
                  <a:lnTo>
                    <a:pt x="1238" y="1148"/>
                  </a:lnTo>
                  <a:lnTo>
                    <a:pt x="1279" y="1128"/>
                  </a:lnTo>
                  <a:lnTo>
                    <a:pt x="1321" y="1106"/>
                  </a:lnTo>
                  <a:lnTo>
                    <a:pt x="1363" y="1079"/>
                  </a:lnTo>
                  <a:lnTo>
                    <a:pt x="1404" y="1045"/>
                  </a:lnTo>
                  <a:lnTo>
                    <a:pt x="1444" y="1006"/>
                  </a:lnTo>
                  <a:lnTo>
                    <a:pt x="1482" y="962"/>
                  </a:lnTo>
                  <a:lnTo>
                    <a:pt x="1495" y="958"/>
                  </a:lnTo>
                  <a:lnTo>
                    <a:pt x="1489" y="953"/>
                  </a:lnTo>
                  <a:lnTo>
                    <a:pt x="1482" y="962"/>
                  </a:lnTo>
                  <a:lnTo>
                    <a:pt x="712" y="684"/>
                  </a:lnTo>
                  <a:close/>
                  <a:moveTo>
                    <a:pt x="2202" y="318"/>
                  </a:moveTo>
                  <a:lnTo>
                    <a:pt x="1806" y="752"/>
                  </a:lnTo>
                  <a:lnTo>
                    <a:pt x="1815" y="1090"/>
                  </a:lnTo>
                  <a:lnTo>
                    <a:pt x="1852" y="1046"/>
                  </a:lnTo>
                  <a:lnTo>
                    <a:pt x="1889" y="1003"/>
                  </a:lnTo>
                  <a:lnTo>
                    <a:pt x="1924" y="962"/>
                  </a:lnTo>
                  <a:lnTo>
                    <a:pt x="1958" y="923"/>
                  </a:lnTo>
                  <a:lnTo>
                    <a:pt x="1990" y="884"/>
                  </a:lnTo>
                  <a:lnTo>
                    <a:pt x="2020" y="849"/>
                  </a:lnTo>
                  <a:lnTo>
                    <a:pt x="2048" y="816"/>
                  </a:lnTo>
                  <a:lnTo>
                    <a:pt x="2074" y="785"/>
                  </a:lnTo>
                  <a:lnTo>
                    <a:pt x="2098" y="758"/>
                  </a:lnTo>
                  <a:lnTo>
                    <a:pt x="2120" y="732"/>
                  </a:lnTo>
                  <a:lnTo>
                    <a:pt x="2138" y="710"/>
                  </a:lnTo>
                  <a:lnTo>
                    <a:pt x="2154" y="692"/>
                  </a:lnTo>
                  <a:lnTo>
                    <a:pt x="2167" y="677"/>
                  </a:lnTo>
                  <a:lnTo>
                    <a:pt x="2176" y="665"/>
                  </a:lnTo>
                  <a:lnTo>
                    <a:pt x="2183" y="659"/>
                  </a:lnTo>
                  <a:lnTo>
                    <a:pt x="2185" y="655"/>
                  </a:lnTo>
                  <a:lnTo>
                    <a:pt x="2185" y="647"/>
                  </a:lnTo>
                  <a:lnTo>
                    <a:pt x="2186" y="634"/>
                  </a:lnTo>
                  <a:lnTo>
                    <a:pt x="2187" y="613"/>
                  </a:lnTo>
                  <a:lnTo>
                    <a:pt x="2189" y="587"/>
                  </a:lnTo>
                  <a:lnTo>
                    <a:pt x="2191" y="558"/>
                  </a:lnTo>
                  <a:lnTo>
                    <a:pt x="2192" y="525"/>
                  </a:lnTo>
                  <a:lnTo>
                    <a:pt x="2194" y="491"/>
                  </a:lnTo>
                  <a:lnTo>
                    <a:pt x="2195" y="455"/>
                  </a:lnTo>
                  <a:lnTo>
                    <a:pt x="2198" y="419"/>
                  </a:lnTo>
                  <a:lnTo>
                    <a:pt x="2199" y="384"/>
                  </a:lnTo>
                  <a:lnTo>
                    <a:pt x="2201" y="350"/>
                  </a:lnTo>
                  <a:lnTo>
                    <a:pt x="2202" y="318"/>
                  </a:lnTo>
                  <a:close/>
                  <a:moveTo>
                    <a:pt x="1402" y="68"/>
                  </a:moveTo>
                  <a:lnTo>
                    <a:pt x="1398" y="71"/>
                  </a:lnTo>
                  <a:lnTo>
                    <a:pt x="1390" y="79"/>
                  </a:lnTo>
                  <a:lnTo>
                    <a:pt x="1377" y="89"/>
                  </a:lnTo>
                  <a:lnTo>
                    <a:pt x="1361" y="104"/>
                  </a:lnTo>
                  <a:lnTo>
                    <a:pt x="1342" y="122"/>
                  </a:lnTo>
                  <a:lnTo>
                    <a:pt x="1318" y="142"/>
                  </a:lnTo>
                  <a:lnTo>
                    <a:pt x="1292" y="166"/>
                  </a:lnTo>
                  <a:lnTo>
                    <a:pt x="1263" y="192"/>
                  </a:lnTo>
                  <a:lnTo>
                    <a:pt x="1231" y="220"/>
                  </a:lnTo>
                  <a:lnTo>
                    <a:pt x="1198" y="251"/>
                  </a:lnTo>
                  <a:lnTo>
                    <a:pt x="1161" y="283"/>
                  </a:lnTo>
                  <a:lnTo>
                    <a:pt x="1123" y="317"/>
                  </a:lnTo>
                  <a:lnTo>
                    <a:pt x="1083" y="352"/>
                  </a:lnTo>
                  <a:lnTo>
                    <a:pt x="1042" y="390"/>
                  </a:lnTo>
                  <a:lnTo>
                    <a:pt x="999" y="428"/>
                  </a:lnTo>
                  <a:lnTo>
                    <a:pt x="1763" y="707"/>
                  </a:lnTo>
                  <a:lnTo>
                    <a:pt x="1804" y="662"/>
                  </a:lnTo>
                  <a:lnTo>
                    <a:pt x="1845" y="618"/>
                  </a:lnTo>
                  <a:lnTo>
                    <a:pt x="1885" y="575"/>
                  </a:lnTo>
                  <a:lnTo>
                    <a:pt x="1922" y="533"/>
                  </a:lnTo>
                  <a:lnTo>
                    <a:pt x="1958" y="494"/>
                  </a:lnTo>
                  <a:lnTo>
                    <a:pt x="1993" y="456"/>
                  </a:lnTo>
                  <a:lnTo>
                    <a:pt x="2025" y="420"/>
                  </a:lnTo>
                  <a:lnTo>
                    <a:pt x="2055" y="388"/>
                  </a:lnTo>
                  <a:lnTo>
                    <a:pt x="2082" y="358"/>
                  </a:lnTo>
                  <a:lnTo>
                    <a:pt x="2106" y="331"/>
                  </a:lnTo>
                  <a:lnTo>
                    <a:pt x="2128" y="308"/>
                  </a:lnTo>
                  <a:lnTo>
                    <a:pt x="2147" y="288"/>
                  </a:lnTo>
                  <a:lnTo>
                    <a:pt x="2161" y="272"/>
                  </a:lnTo>
                  <a:lnTo>
                    <a:pt x="2173" y="260"/>
                  </a:lnTo>
                  <a:lnTo>
                    <a:pt x="2180" y="252"/>
                  </a:lnTo>
                  <a:lnTo>
                    <a:pt x="2165" y="248"/>
                  </a:lnTo>
                  <a:lnTo>
                    <a:pt x="2145" y="244"/>
                  </a:lnTo>
                  <a:lnTo>
                    <a:pt x="2119" y="237"/>
                  </a:lnTo>
                  <a:lnTo>
                    <a:pt x="2088" y="230"/>
                  </a:lnTo>
                  <a:lnTo>
                    <a:pt x="2053" y="221"/>
                  </a:lnTo>
                  <a:lnTo>
                    <a:pt x="2015" y="212"/>
                  </a:lnTo>
                  <a:lnTo>
                    <a:pt x="1974" y="203"/>
                  </a:lnTo>
                  <a:lnTo>
                    <a:pt x="1930" y="193"/>
                  </a:lnTo>
                  <a:lnTo>
                    <a:pt x="1885" y="182"/>
                  </a:lnTo>
                  <a:lnTo>
                    <a:pt x="1838" y="170"/>
                  </a:lnTo>
                  <a:lnTo>
                    <a:pt x="1792" y="160"/>
                  </a:lnTo>
                  <a:lnTo>
                    <a:pt x="1744" y="149"/>
                  </a:lnTo>
                  <a:lnTo>
                    <a:pt x="1698" y="138"/>
                  </a:lnTo>
                  <a:lnTo>
                    <a:pt x="1653" y="128"/>
                  </a:lnTo>
                  <a:lnTo>
                    <a:pt x="1610" y="117"/>
                  </a:lnTo>
                  <a:lnTo>
                    <a:pt x="1569" y="107"/>
                  </a:lnTo>
                  <a:lnTo>
                    <a:pt x="1532" y="98"/>
                  </a:lnTo>
                  <a:lnTo>
                    <a:pt x="1498" y="90"/>
                  </a:lnTo>
                  <a:lnTo>
                    <a:pt x="1468" y="83"/>
                  </a:lnTo>
                  <a:lnTo>
                    <a:pt x="1443" y="78"/>
                  </a:lnTo>
                  <a:lnTo>
                    <a:pt x="1424" y="72"/>
                  </a:lnTo>
                  <a:lnTo>
                    <a:pt x="1409" y="70"/>
                  </a:lnTo>
                  <a:lnTo>
                    <a:pt x="1402" y="68"/>
                  </a:lnTo>
                  <a:close/>
                  <a:moveTo>
                    <a:pt x="1384" y="0"/>
                  </a:moveTo>
                  <a:lnTo>
                    <a:pt x="2296" y="216"/>
                  </a:lnTo>
                  <a:lnTo>
                    <a:pt x="2268" y="246"/>
                  </a:lnTo>
                  <a:lnTo>
                    <a:pt x="2246" y="679"/>
                  </a:lnTo>
                  <a:lnTo>
                    <a:pt x="1046" y="2090"/>
                  </a:lnTo>
                  <a:lnTo>
                    <a:pt x="1044" y="2127"/>
                  </a:lnTo>
                  <a:lnTo>
                    <a:pt x="130" y="1675"/>
                  </a:lnTo>
                  <a:lnTo>
                    <a:pt x="97" y="1188"/>
                  </a:lnTo>
                  <a:lnTo>
                    <a:pt x="69" y="1177"/>
                  </a:lnTo>
                  <a:lnTo>
                    <a:pt x="301" y="969"/>
                  </a:lnTo>
                  <a:lnTo>
                    <a:pt x="261" y="952"/>
                  </a:lnTo>
                  <a:lnTo>
                    <a:pt x="2" y="842"/>
                  </a:lnTo>
                  <a:lnTo>
                    <a:pt x="1" y="842"/>
                  </a:lnTo>
                  <a:lnTo>
                    <a:pt x="0" y="840"/>
                  </a:lnTo>
                  <a:lnTo>
                    <a:pt x="29" y="777"/>
                  </a:lnTo>
                  <a:lnTo>
                    <a:pt x="34" y="779"/>
                  </a:lnTo>
                  <a:lnTo>
                    <a:pt x="86" y="803"/>
                  </a:lnTo>
                  <a:lnTo>
                    <a:pt x="136" y="820"/>
                  </a:lnTo>
                  <a:lnTo>
                    <a:pt x="186" y="830"/>
                  </a:lnTo>
                  <a:lnTo>
                    <a:pt x="232" y="836"/>
                  </a:lnTo>
                  <a:lnTo>
                    <a:pt x="278" y="836"/>
                  </a:lnTo>
                  <a:lnTo>
                    <a:pt x="322" y="832"/>
                  </a:lnTo>
                  <a:lnTo>
                    <a:pt x="362" y="825"/>
                  </a:lnTo>
                  <a:lnTo>
                    <a:pt x="402" y="814"/>
                  </a:lnTo>
                  <a:lnTo>
                    <a:pt x="438" y="801"/>
                  </a:lnTo>
                  <a:lnTo>
                    <a:pt x="472" y="786"/>
                  </a:lnTo>
                  <a:lnTo>
                    <a:pt x="504" y="769"/>
                  </a:lnTo>
                  <a:lnTo>
                    <a:pt x="533" y="751"/>
                  </a:lnTo>
                  <a:lnTo>
                    <a:pt x="559" y="733"/>
                  </a:lnTo>
                  <a:lnTo>
                    <a:pt x="582" y="716"/>
                  </a:lnTo>
                  <a:lnTo>
                    <a:pt x="602" y="699"/>
                  </a:lnTo>
                  <a:lnTo>
                    <a:pt x="619" y="683"/>
                  </a:lnTo>
                  <a:lnTo>
                    <a:pt x="651" y="652"/>
                  </a:lnTo>
                  <a:lnTo>
                    <a:pt x="654" y="647"/>
                  </a:lnTo>
                  <a:lnTo>
                    <a:pt x="657" y="651"/>
                  </a:lnTo>
                  <a:lnTo>
                    <a:pt x="1373" y="10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</p:grpSp>
      <p:sp>
        <p:nvSpPr>
          <p:cNvPr id="20" name="Prostokąt 19">
            <a:extLst>
              <a:ext uri="{FF2B5EF4-FFF2-40B4-BE49-F238E27FC236}">
                <a16:creationId xmlns:a16="http://schemas.microsoft.com/office/drawing/2014/main" id="{4C0324B3-5DB4-DA4F-86E8-D65A41B79893}"/>
              </a:ext>
            </a:extLst>
          </p:cNvPr>
          <p:cNvSpPr/>
          <p:nvPr/>
        </p:nvSpPr>
        <p:spPr>
          <a:xfrm>
            <a:off x="609837" y="197173"/>
            <a:ext cx="64093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altLang="ko-KR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ambria" pitchFamily="18" charset="0"/>
                <a:ea typeface="LG스마트체 SemiBold" panose="020B0600000101010101" pitchFamily="50" charset="-127"/>
              </a:rPr>
              <a:t>LG </a:t>
            </a:r>
            <a:r>
              <a:rPr lang="pl-PL" altLang="ko-KR" sz="32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ambria" pitchFamily="18" charset="0"/>
                <a:ea typeface="LG스마트체 SemiBold" panose="020B0600000101010101" pitchFamily="50" charset="-127"/>
              </a:rPr>
              <a:t>Group</a:t>
            </a:r>
            <a:r>
              <a:rPr lang="pl-PL" altLang="ko-KR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ambria" pitchFamily="18" charset="0"/>
                <a:ea typeface="LG스마트체 SemiBold" panose="020B0600000101010101" pitchFamily="50" charset="-127"/>
              </a:rPr>
              <a:t> – podstawowe informacje</a:t>
            </a:r>
            <a:endParaRPr lang="en-US" altLang="ko-KR" sz="4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0912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28" grpId="0"/>
      <p:bldP spid="29" grpId="0"/>
      <p:bldP spid="30" grpId="0"/>
      <p:bldP spid="31" grpId="0"/>
      <p:bldP spid="25" grpId="0"/>
      <p:bldP spid="38" grpId="0"/>
      <p:bldP spid="41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/>
          <p:nvPr/>
        </p:nvSpPr>
        <p:spPr>
          <a:xfrm>
            <a:off x="2134603" y="1516722"/>
            <a:ext cx="4874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altLang="ko-KR" sz="20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W ramach klas patronackich oferujemy:</a:t>
            </a:r>
            <a:endParaRPr lang="en-US" altLang="ko-KR" sz="2000" b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3C762DD0-B64A-A041-BF00-9C1AF931810B}"/>
              </a:ext>
            </a:extLst>
          </p:cNvPr>
          <p:cNvGrpSpPr/>
          <p:nvPr/>
        </p:nvGrpSpPr>
        <p:grpSpPr>
          <a:xfrm>
            <a:off x="828091" y="2311479"/>
            <a:ext cx="7487818" cy="3997841"/>
            <a:chOff x="1064903" y="2311479"/>
            <a:chExt cx="7487818" cy="3997841"/>
          </a:xfrm>
        </p:grpSpPr>
        <p:grpSp>
          <p:nvGrpSpPr>
            <p:cNvPr id="6" name="Grupa 5"/>
            <p:cNvGrpSpPr/>
            <p:nvPr/>
          </p:nvGrpSpPr>
          <p:grpSpPr>
            <a:xfrm>
              <a:off x="1064903" y="2311479"/>
              <a:ext cx="7014195" cy="1693585"/>
              <a:chOff x="755576" y="1951439"/>
              <a:chExt cx="7014195" cy="1693585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922" b="90000" l="6770" r="96081">
                            <a14:foregroundMark x1="14489" y1="21429" x2="21971" y2="28571"/>
                            <a14:foregroundMark x1="44893" y1="22208" x2="52732" y2="28701"/>
                            <a14:foregroundMark x1="75891" y1="22208" x2="84442" y2="29221"/>
                            <a14:foregroundMark x1="13064" y1="51299" x2="20546" y2="57273"/>
                            <a14:foregroundMark x1="45131" y1="50130" x2="53325" y2="57013"/>
                            <a14:foregroundMark x1="78029" y1="49870" x2="84679" y2="55195"/>
                            <a14:foregroundMark x1="29929" y1="74675" x2="33492" y2="831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84" t="15137" r="70712" b="64691"/>
              <a:stretch/>
            </p:blipFill>
            <p:spPr bwMode="auto">
              <a:xfrm>
                <a:off x="1091555" y="1951439"/>
                <a:ext cx="967741" cy="929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TextBox 1"/>
              <p:cNvSpPr txBox="1"/>
              <p:nvPr/>
            </p:nvSpPr>
            <p:spPr>
              <a:xfrm>
                <a:off x="755576" y="3048054"/>
                <a:ext cx="15299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l-PL" altLang="ko-KR" sz="1600" i="1" dirty="0">
                    <a:solidFill>
                      <a:schemeClr val="accent6">
                        <a:lumMod val="75000"/>
                      </a:schemeClr>
                    </a:solidFill>
                    <a:latin typeface="Cambria" pitchFamily="18" charset="0"/>
                    <a:ea typeface="LG스마트체 SemiBold" panose="020B0600000101010101" pitchFamily="50" charset="-127"/>
                  </a:rPr>
                  <a:t>płatne praktyki</a:t>
                </a:r>
                <a:endParaRPr lang="en-US" altLang="ko-KR" sz="1600" i="1" dirty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endParaRPr>
              </a:p>
            </p:txBody>
          </p:sp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922" b="90000" l="6770" r="96081">
                            <a14:foregroundMark x1="14489" y1="21429" x2="21971" y2="28571"/>
                            <a14:foregroundMark x1="44893" y1="22208" x2="52732" y2="28701"/>
                            <a14:foregroundMark x1="75891" y1="22208" x2="84442" y2="29221"/>
                            <a14:foregroundMark x1="13064" y1="51299" x2="20546" y2="57273"/>
                            <a14:foregroundMark x1="45131" y1="50130" x2="53325" y2="57013"/>
                            <a14:foregroundMark x1="78029" y1="49870" x2="84679" y2="55195"/>
                            <a14:foregroundMark x1="29929" y1="74675" x2="33492" y2="831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416" t="14972" r="41380" b="64856"/>
              <a:stretch/>
            </p:blipFill>
            <p:spPr bwMode="auto">
              <a:xfrm>
                <a:off x="2956187" y="1951439"/>
                <a:ext cx="967741" cy="929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TextBox 1"/>
              <p:cNvSpPr txBox="1"/>
              <p:nvPr/>
            </p:nvSpPr>
            <p:spPr>
              <a:xfrm>
                <a:off x="2797093" y="3048054"/>
                <a:ext cx="128592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l-PL" altLang="ko-KR" sz="1600" i="1" dirty="0">
                    <a:solidFill>
                      <a:schemeClr val="accent6">
                        <a:lumMod val="75000"/>
                      </a:schemeClr>
                    </a:solidFill>
                    <a:latin typeface="Cambria" pitchFamily="18" charset="0"/>
                    <a:ea typeface="LG스마트체 SemiBold" panose="020B0600000101010101" pitchFamily="50" charset="-127"/>
                  </a:rPr>
                  <a:t>płatne staże </a:t>
                </a:r>
                <a:br>
                  <a:rPr lang="pl-PL" altLang="ko-KR" sz="1600" i="1" dirty="0">
                    <a:solidFill>
                      <a:schemeClr val="accent6">
                        <a:lumMod val="75000"/>
                      </a:schemeClr>
                    </a:solidFill>
                    <a:latin typeface="Cambria" pitchFamily="18" charset="0"/>
                    <a:ea typeface="LG스마트체 SemiBold" panose="020B0600000101010101" pitchFamily="50" charset="-127"/>
                  </a:rPr>
                </a:br>
                <a:r>
                  <a:rPr lang="pl-PL" altLang="ko-KR" sz="1600" i="1" dirty="0">
                    <a:solidFill>
                      <a:schemeClr val="accent6">
                        <a:lumMod val="75000"/>
                      </a:schemeClr>
                    </a:solidFill>
                    <a:latin typeface="Cambria" pitchFamily="18" charset="0"/>
                    <a:ea typeface="LG스마트체 SemiBold" panose="020B0600000101010101" pitchFamily="50" charset="-127"/>
                  </a:rPr>
                  <a:t>wakacyjne</a:t>
                </a:r>
                <a:endParaRPr lang="en-US" altLang="ko-KR" sz="1600" i="1" dirty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endParaRPr>
              </a:p>
            </p:txBody>
          </p:sp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922" b="90000" l="6770" r="96081">
                            <a14:foregroundMark x1="14489" y1="21429" x2="21971" y2="28571"/>
                            <a14:foregroundMark x1="44893" y1="22208" x2="52732" y2="28701"/>
                            <a14:foregroundMark x1="75891" y1="22208" x2="84442" y2="29221"/>
                            <a14:foregroundMark x1="13064" y1="51299" x2="20546" y2="57273"/>
                            <a14:foregroundMark x1="45131" y1="50130" x2="53325" y2="57013"/>
                            <a14:foregroundMark x1="78029" y1="49870" x2="84679" y2="55195"/>
                            <a14:foregroundMark x1="29929" y1="74675" x2="33492" y2="831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65" t="15303" r="9231" b="64525"/>
              <a:stretch/>
            </p:blipFill>
            <p:spPr bwMode="auto">
              <a:xfrm>
                <a:off x="4876685" y="1963634"/>
                <a:ext cx="967741" cy="929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TextBox 1"/>
              <p:cNvSpPr txBox="1"/>
              <p:nvPr/>
            </p:nvSpPr>
            <p:spPr>
              <a:xfrm>
                <a:off x="4398106" y="3060249"/>
                <a:ext cx="191853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l-PL" altLang="ko-KR" sz="1600" i="1" dirty="0">
                    <a:solidFill>
                      <a:schemeClr val="accent6">
                        <a:lumMod val="75000"/>
                      </a:schemeClr>
                    </a:solidFill>
                    <a:latin typeface="Cambria" pitchFamily="18" charset="0"/>
                    <a:ea typeface="LG스마트체 SemiBold" panose="020B0600000101010101" pitchFamily="50" charset="-127"/>
                  </a:rPr>
                  <a:t>stypendia i nagrody </a:t>
                </a:r>
                <a:br>
                  <a:rPr lang="pl-PL" altLang="ko-KR" sz="1600" i="1" dirty="0">
                    <a:solidFill>
                      <a:schemeClr val="accent6">
                        <a:lumMod val="75000"/>
                      </a:schemeClr>
                    </a:solidFill>
                    <a:latin typeface="Cambria" pitchFamily="18" charset="0"/>
                    <a:ea typeface="LG스마트체 SemiBold" panose="020B0600000101010101" pitchFamily="50" charset="-127"/>
                  </a:rPr>
                </a:br>
                <a:r>
                  <a:rPr lang="pl-PL" altLang="ko-KR" sz="1600" i="1" dirty="0">
                    <a:solidFill>
                      <a:schemeClr val="accent6">
                        <a:lumMod val="75000"/>
                      </a:schemeClr>
                    </a:solidFill>
                    <a:latin typeface="Cambria" pitchFamily="18" charset="0"/>
                    <a:ea typeface="LG스마트체 SemiBold" panose="020B0600000101010101" pitchFamily="50" charset="-127"/>
                  </a:rPr>
                  <a:t>dla najlepszych</a:t>
                </a:r>
                <a:endParaRPr lang="en-US" altLang="ko-KR" sz="1600" i="1" dirty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endParaRPr>
              </a:p>
            </p:txBody>
          </p: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922" b="90000" l="6770" r="96081">
                            <a14:foregroundMark x1="14489" y1="21429" x2="21971" y2="28571"/>
                            <a14:foregroundMark x1="44893" y1="22208" x2="52732" y2="28701"/>
                            <a14:foregroundMark x1="75891" y1="22208" x2="84442" y2="29221"/>
                            <a14:foregroundMark x1="13064" y1="51299" x2="20546" y2="57273"/>
                            <a14:foregroundMark x1="45131" y1="50130" x2="53325" y2="57013"/>
                            <a14:foregroundMark x1="78029" y1="49870" x2="84679" y2="55195"/>
                            <a14:foregroundMark x1="29929" y1="74675" x2="33492" y2="831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0" t="44304" r="72316" b="35524"/>
              <a:stretch/>
            </p:blipFill>
            <p:spPr bwMode="auto">
              <a:xfrm>
                <a:off x="6778549" y="1963634"/>
                <a:ext cx="967741" cy="929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TextBox 1"/>
              <p:cNvSpPr txBox="1"/>
              <p:nvPr/>
            </p:nvSpPr>
            <p:spPr>
              <a:xfrm>
                <a:off x="6755070" y="3060249"/>
                <a:ext cx="101470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l-PL" altLang="ko-KR" sz="1600" i="1" dirty="0">
                    <a:solidFill>
                      <a:schemeClr val="accent6">
                        <a:lumMod val="75000"/>
                      </a:schemeClr>
                    </a:solidFill>
                    <a:latin typeface="Cambria" pitchFamily="18" charset="0"/>
                    <a:ea typeface="LG스마트체 SemiBold" panose="020B0600000101010101" pitchFamily="50" charset="-127"/>
                  </a:rPr>
                  <a:t>transport</a:t>
                </a:r>
                <a:endParaRPr lang="en-US" altLang="ko-KR" sz="1600" i="1" dirty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endParaRPr>
              </a:p>
            </p:txBody>
          </p:sp>
        </p:grpSp>
        <p:grpSp>
          <p:nvGrpSpPr>
            <p:cNvPr id="15" name="Grupa 14"/>
            <p:cNvGrpSpPr/>
            <p:nvPr/>
          </p:nvGrpSpPr>
          <p:grpSpPr>
            <a:xfrm>
              <a:off x="1187624" y="4369513"/>
              <a:ext cx="7365097" cy="1939807"/>
              <a:chOff x="860769" y="1951439"/>
              <a:chExt cx="7365097" cy="1939807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922" b="90000" l="6770" r="96081">
                            <a14:foregroundMark x1="14489" y1="21429" x2="21971" y2="28571"/>
                            <a14:foregroundMark x1="44893" y1="22208" x2="52732" y2="28701"/>
                            <a14:foregroundMark x1="75891" y1="22208" x2="84442" y2="29221"/>
                            <a14:foregroundMark x1="13064" y1="51299" x2="20546" y2="57273"/>
                            <a14:foregroundMark x1="45131" y1="50130" x2="53325" y2="57013"/>
                            <a14:foregroundMark x1="78029" y1="49870" x2="84679" y2="55195"/>
                            <a14:foregroundMark x1="29929" y1="74675" x2="33492" y2="831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364" t="43245" r="40432" b="36583"/>
              <a:stretch/>
            </p:blipFill>
            <p:spPr bwMode="auto">
              <a:xfrm>
                <a:off x="1091555" y="1951439"/>
                <a:ext cx="967741" cy="929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TextBox 1"/>
              <p:cNvSpPr txBox="1"/>
              <p:nvPr/>
            </p:nvSpPr>
            <p:spPr>
              <a:xfrm>
                <a:off x="860769" y="3048054"/>
                <a:ext cx="13195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l-PL" altLang="ko-KR" sz="1600" i="1" dirty="0">
                    <a:solidFill>
                      <a:schemeClr val="accent6">
                        <a:lumMod val="75000"/>
                      </a:schemeClr>
                    </a:solidFill>
                    <a:latin typeface="Cambria" pitchFamily="18" charset="0"/>
                    <a:ea typeface="LG스마트체 SemiBold" panose="020B0600000101010101" pitchFamily="50" charset="-127"/>
                  </a:rPr>
                  <a:t>ciepłe posiłki</a:t>
                </a:r>
                <a:endParaRPr lang="en-US" altLang="ko-KR" sz="1600" i="1" dirty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endParaRPr>
              </a:p>
            </p:txBody>
          </p:sp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922" b="90000" l="6770" r="96081">
                            <a14:foregroundMark x1="14489" y1="21429" x2="21971" y2="28571"/>
                            <a14:foregroundMark x1="44893" y1="22208" x2="52732" y2="28701"/>
                            <a14:foregroundMark x1="75891" y1="22208" x2="84442" y2="29221"/>
                            <a14:foregroundMark x1="13064" y1="51299" x2="20546" y2="57273"/>
                            <a14:foregroundMark x1="45131" y1="50130" x2="53325" y2="57013"/>
                            <a14:foregroundMark x1="78029" y1="49870" x2="84679" y2="55195"/>
                            <a14:foregroundMark x1="29929" y1="74675" x2="33492" y2="831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22" t="43742" r="9474" b="36086"/>
              <a:stretch/>
            </p:blipFill>
            <p:spPr bwMode="auto">
              <a:xfrm>
                <a:off x="2956187" y="1951439"/>
                <a:ext cx="967741" cy="929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TextBox 1"/>
              <p:cNvSpPr txBox="1"/>
              <p:nvPr/>
            </p:nvSpPr>
            <p:spPr>
              <a:xfrm>
                <a:off x="2633365" y="3048054"/>
                <a:ext cx="16133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l-PL" altLang="ko-KR" sz="1600" i="1" dirty="0">
                    <a:solidFill>
                      <a:schemeClr val="accent6">
                        <a:lumMod val="75000"/>
                      </a:schemeClr>
                    </a:solidFill>
                    <a:latin typeface="Cambria" pitchFamily="18" charset="0"/>
                    <a:ea typeface="LG스마트체 SemiBold" panose="020B0600000101010101" pitchFamily="50" charset="-127"/>
                  </a:rPr>
                  <a:t>odzież ochronną</a:t>
                </a:r>
                <a:endParaRPr lang="en-US" altLang="ko-KR" sz="1600" i="1" dirty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endParaRPr>
              </a:p>
            </p:txBody>
          </p:sp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922" b="90000" l="6770" r="96081">
                            <a14:foregroundMark x1="14489" y1="21429" x2="21971" y2="28571"/>
                            <a14:foregroundMark x1="44893" y1="22208" x2="52732" y2="28701"/>
                            <a14:foregroundMark x1="75891" y1="22208" x2="84442" y2="29221"/>
                            <a14:foregroundMark x1="13064" y1="51299" x2="20546" y2="57273"/>
                            <a14:foregroundMark x1="45131" y1="50130" x2="53325" y2="57013"/>
                            <a14:foregroundMark x1="78029" y1="49870" x2="84679" y2="55195"/>
                            <a14:foregroundMark x1="29929" y1="74675" x2="33492" y2="831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62" t="69861" r="57734" b="9967"/>
              <a:stretch/>
            </p:blipFill>
            <p:spPr bwMode="auto">
              <a:xfrm>
                <a:off x="4876685" y="1963634"/>
                <a:ext cx="967741" cy="929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TextBox 1"/>
              <p:cNvSpPr txBox="1"/>
              <p:nvPr/>
            </p:nvSpPr>
            <p:spPr>
              <a:xfrm>
                <a:off x="4546513" y="3060249"/>
                <a:ext cx="162172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l-PL" altLang="ko-KR" sz="1600" i="1" dirty="0">
                    <a:solidFill>
                      <a:schemeClr val="accent6">
                        <a:lumMod val="75000"/>
                      </a:schemeClr>
                    </a:solidFill>
                    <a:latin typeface="Cambria" pitchFamily="18" charset="0"/>
                    <a:ea typeface="LG스마트체 SemiBold" panose="020B0600000101010101" pitchFamily="50" charset="-127"/>
                  </a:rPr>
                  <a:t>pakiety startowe</a:t>
                </a:r>
                <a:br>
                  <a:rPr lang="pl-PL" altLang="ko-KR" sz="1600" i="1" dirty="0">
                    <a:solidFill>
                      <a:schemeClr val="accent6">
                        <a:lumMod val="75000"/>
                      </a:schemeClr>
                    </a:solidFill>
                    <a:latin typeface="Cambria" pitchFamily="18" charset="0"/>
                    <a:ea typeface="LG스마트체 SemiBold" panose="020B0600000101010101" pitchFamily="50" charset="-127"/>
                  </a:rPr>
                </a:br>
                <a:r>
                  <a:rPr lang="pl-PL" altLang="ko-KR" sz="1600" i="1" dirty="0">
                    <a:solidFill>
                      <a:schemeClr val="accent6">
                        <a:lumMod val="75000"/>
                      </a:schemeClr>
                    </a:solidFill>
                    <a:latin typeface="Cambria" pitchFamily="18" charset="0"/>
                    <a:ea typeface="LG스마트체 SemiBold" panose="020B0600000101010101" pitchFamily="50" charset="-127"/>
                  </a:rPr>
                  <a:t>dla każdego</a:t>
                </a:r>
                <a:endParaRPr lang="en-US" altLang="ko-KR" sz="1600" i="1" dirty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922" b="90000" l="6770" r="96081">
                            <a14:foregroundMark x1="14489" y1="21429" x2="21971" y2="28571"/>
                            <a14:foregroundMark x1="44893" y1="22208" x2="52732" y2="28701"/>
                            <a14:foregroundMark x1="75891" y1="22208" x2="84442" y2="29221"/>
                            <a14:foregroundMark x1="13064" y1="51299" x2="20546" y2="57273"/>
                            <a14:foregroundMark x1="45131" y1="50130" x2="53325" y2="57013"/>
                            <a14:foregroundMark x1="78029" y1="49870" x2="84679" y2="55195"/>
                            <a14:foregroundMark x1="29929" y1="74675" x2="33492" y2="831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994" t="68935" r="26802" b="10893"/>
              <a:stretch/>
            </p:blipFill>
            <p:spPr bwMode="auto">
              <a:xfrm>
                <a:off x="6778549" y="1963634"/>
                <a:ext cx="967741" cy="929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TextBox 1"/>
              <p:cNvSpPr txBox="1"/>
              <p:nvPr/>
            </p:nvSpPr>
            <p:spPr>
              <a:xfrm>
                <a:off x="6298993" y="3060249"/>
                <a:ext cx="192687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l-PL" altLang="ko-KR" sz="1600" i="1" dirty="0">
                    <a:solidFill>
                      <a:schemeClr val="accent6">
                        <a:lumMod val="75000"/>
                      </a:schemeClr>
                    </a:solidFill>
                    <a:latin typeface="Cambria" pitchFamily="18" charset="0"/>
                    <a:ea typeface="LG스마트체 SemiBold" panose="020B0600000101010101" pitchFamily="50" charset="-127"/>
                  </a:rPr>
                  <a:t>wsparcie nauczania </a:t>
                </a:r>
                <a:br>
                  <a:rPr lang="pl-PL" altLang="ko-KR" sz="1600" i="1" dirty="0">
                    <a:solidFill>
                      <a:schemeClr val="accent6">
                        <a:lumMod val="75000"/>
                      </a:schemeClr>
                    </a:solidFill>
                    <a:latin typeface="Cambria" pitchFamily="18" charset="0"/>
                    <a:ea typeface="LG스마트체 SemiBold" panose="020B0600000101010101" pitchFamily="50" charset="-127"/>
                  </a:rPr>
                </a:br>
                <a:r>
                  <a:rPr lang="pl-PL" altLang="ko-KR" sz="1600" i="1" dirty="0">
                    <a:solidFill>
                      <a:schemeClr val="accent6">
                        <a:lumMod val="75000"/>
                      </a:schemeClr>
                    </a:solidFill>
                    <a:latin typeface="Cambria" pitchFamily="18" charset="0"/>
                    <a:ea typeface="LG스마트체 SemiBold" panose="020B0600000101010101" pitchFamily="50" charset="-127"/>
                  </a:rPr>
                  <a:t>projektowego </a:t>
                </a:r>
                <a:br>
                  <a:rPr lang="pl-PL" altLang="ko-KR" sz="1600" i="1" dirty="0">
                    <a:solidFill>
                      <a:schemeClr val="accent6">
                        <a:lumMod val="75000"/>
                      </a:schemeClr>
                    </a:solidFill>
                    <a:latin typeface="Cambria" pitchFamily="18" charset="0"/>
                    <a:ea typeface="LG스마트체 SemiBold" panose="020B0600000101010101" pitchFamily="50" charset="-127"/>
                  </a:rPr>
                </a:br>
                <a:r>
                  <a:rPr lang="pl-PL" altLang="ko-KR" sz="1600" i="1" dirty="0">
                    <a:solidFill>
                      <a:schemeClr val="accent6">
                        <a:lumMod val="75000"/>
                      </a:schemeClr>
                    </a:solidFill>
                    <a:latin typeface="Cambria" pitchFamily="18" charset="0"/>
                    <a:ea typeface="LG스마트체 SemiBold" panose="020B0600000101010101" pitchFamily="50" charset="-127"/>
                  </a:rPr>
                  <a:t>w szkole</a:t>
                </a:r>
                <a:endParaRPr lang="en-US" altLang="ko-KR" sz="1600" i="1" dirty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  <a:ea typeface="LG스마트체 SemiBold" panose="020B0600000101010101" pitchFamily="50" charset="-127"/>
                </a:endParaRPr>
              </a:p>
            </p:txBody>
          </p:sp>
        </p:grp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AA8015BC-B990-0041-810B-6835EC91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48" y="251937"/>
            <a:ext cx="19977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Prostokąt 27">
            <a:extLst>
              <a:ext uri="{FF2B5EF4-FFF2-40B4-BE49-F238E27FC236}">
                <a16:creationId xmlns:a16="http://schemas.microsoft.com/office/drawing/2014/main" id="{0D3FFA91-BCA2-D848-8D26-579645DCD0F3}"/>
              </a:ext>
            </a:extLst>
          </p:cNvPr>
          <p:cNvSpPr/>
          <p:nvPr/>
        </p:nvSpPr>
        <p:spPr>
          <a:xfrm>
            <a:off x="3388728" y="262389"/>
            <a:ext cx="23665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altLang="ko-KR" sz="3600" dirty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Technikum</a:t>
            </a:r>
            <a:endParaRPr lang="en-US" altLang="ko-KR" sz="4400" dirty="0">
              <a:ln w="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211C1914-EE04-9949-AAF2-D5194D800B35}"/>
              </a:ext>
            </a:extLst>
          </p:cNvPr>
          <p:cNvSpPr/>
          <p:nvPr/>
        </p:nvSpPr>
        <p:spPr>
          <a:xfrm>
            <a:off x="8624142" y="6559460"/>
            <a:ext cx="5293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ko-KR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20/21</a:t>
            </a:r>
            <a:endParaRPr lang="en-US" altLang="ko-KR" sz="1050" i="1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cxnSp>
        <p:nvCxnSpPr>
          <p:cNvPr id="31" name="Łącznik prostoliniowy 2">
            <a:extLst>
              <a:ext uri="{FF2B5EF4-FFF2-40B4-BE49-F238E27FC236}">
                <a16:creationId xmlns:a16="http://schemas.microsoft.com/office/drawing/2014/main" id="{6F3DB833-E5B7-0D45-870F-791442F7EC7A}"/>
              </a:ext>
            </a:extLst>
          </p:cNvPr>
          <p:cNvCxnSpPr>
            <a:cxnSpLocks/>
          </p:cNvCxnSpPr>
          <p:nvPr/>
        </p:nvCxnSpPr>
        <p:spPr>
          <a:xfrm>
            <a:off x="3078088" y="911704"/>
            <a:ext cx="2987824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06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2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/>
          <p:nvPr/>
        </p:nvSpPr>
        <p:spPr>
          <a:xfrm>
            <a:off x="2055665" y="1340768"/>
            <a:ext cx="523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altLang="ko-KR" sz="24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Bądź częścią edukacyjnej rewolucji!</a:t>
            </a:r>
            <a:endParaRPr lang="en-US" altLang="ko-KR" sz="2400" b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381085" y="1916832"/>
            <a:ext cx="65843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l-PL" sz="1600" dirty="0">
                <a:latin typeface="Cambria" pitchFamily="18" charset="0"/>
              </a:rPr>
              <a:t>W ramach współpracy ze szkołami technicznymi we Wrocławiu otwieramy klasy pod patronatem LG </a:t>
            </a:r>
            <a:r>
              <a:rPr lang="pl-PL" sz="1600" dirty="0" err="1">
                <a:latin typeface="Cambria" pitchFamily="18" charset="0"/>
              </a:rPr>
              <a:t>Chem</a:t>
            </a:r>
            <a:endParaRPr lang="pl-PL" sz="1600" dirty="0">
              <a:latin typeface="Cambria" pitchFamily="18" charset="0"/>
            </a:endParaRPr>
          </a:p>
          <a:p>
            <a:pPr lvl="0" algn="ctr">
              <a:lnSpc>
                <a:spcPct val="150000"/>
              </a:lnSpc>
            </a:pPr>
            <a:endParaRPr lang="pl-PL" sz="1600" dirty="0">
              <a:latin typeface="Cambria" pitchFamily="18" charset="0"/>
            </a:endParaRPr>
          </a:p>
          <a:p>
            <a:pPr lvl="0">
              <a:lnSpc>
                <a:spcPct val="150000"/>
              </a:lnSpc>
            </a:pPr>
            <a:r>
              <a:rPr lang="pl-PL" sz="1600" dirty="0">
                <a:latin typeface="Cambria" pitchFamily="18" charset="0"/>
              </a:rPr>
              <a:t>Korzyści płynące z takiej formy nauczania to przede wszystkim: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1600" b="1" dirty="0">
                <a:latin typeface="Cambria" pitchFamily="18" charset="0"/>
              </a:rPr>
              <a:t>Możliwość zdobycia fachowej wiedzy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1600" b="1" dirty="0">
                <a:latin typeface="Cambria" pitchFamily="18" charset="0"/>
              </a:rPr>
              <a:t>Możliwość podniesienia swoich kwalifikacji 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1600" b="1" dirty="0">
                <a:latin typeface="Cambria" pitchFamily="18" charset="0"/>
              </a:rPr>
              <a:t>Stałe rozwijanie umiejętności technicznych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1600" b="1" dirty="0">
                <a:latin typeface="Cambria" pitchFamily="18" charset="0"/>
              </a:rPr>
              <a:t>Możliwość zdobycia pierwszych doświadczeń zawodowych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endParaRPr lang="pl-PL" sz="1600" dirty="0">
              <a:latin typeface="Cambria" pitchFamily="18" charset="0"/>
            </a:endParaRPr>
          </a:p>
          <a:p>
            <a:pPr lvl="0">
              <a:lnSpc>
                <a:spcPct val="150000"/>
              </a:lnSpc>
            </a:pPr>
            <a:r>
              <a:rPr lang="pl-PL" sz="1600" dirty="0">
                <a:latin typeface="Cambria" pitchFamily="18" charset="0"/>
              </a:rPr>
              <a:t>…a to wszystko w odniesieniu do rzeczywistych warunków rynkowych, </a:t>
            </a:r>
            <a:br>
              <a:rPr lang="pl-PL" sz="1600" dirty="0">
                <a:latin typeface="Cambria" pitchFamily="18" charset="0"/>
              </a:rPr>
            </a:br>
            <a:r>
              <a:rPr lang="pl-PL" sz="1600" dirty="0">
                <a:latin typeface="Cambria" pitchFamily="18" charset="0"/>
              </a:rPr>
              <a:t>z wykorzystaniem myśli technologicznej LG oraz pasji i zaangażowania Naszych specjalistów!  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CC1E666-30E4-A146-83AA-3611E7495BCD}"/>
              </a:ext>
            </a:extLst>
          </p:cNvPr>
          <p:cNvSpPr/>
          <p:nvPr/>
        </p:nvSpPr>
        <p:spPr>
          <a:xfrm>
            <a:off x="8624142" y="6559460"/>
            <a:ext cx="5293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ko-KR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21/21</a:t>
            </a:r>
            <a:endParaRPr lang="en-US" altLang="ko-KR" sz="1050" i="1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71349EE-E957-9848-80D8-265B39F4E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48" y="251937"/>
            <a:ext cx="19977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19DBFC4E-D89A-A446-89C0-25093A6D90A1}"/>
              </a:ext>
            </a:extLst>
          </p:cNvPr>
          <p:cNvSpPr/>
          <p:nvPr/>
        </p:nvSpPr>
        <p:spPr>
          <a:xfrm>
            <a:off x="3388728" y="262389"/>
            <a:ext cx="23665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altLang="ko-KR" sz="3600" dirty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Technikum</a:t>
            </a:r>
            <a:endParaRPr lang="en-US" altLang="ko-KR" sz="4400" dirty="0">
              <a:ln w="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cxnSp>
        <p:nvCxnSpPr>
          <p:cNvPr id="16" name="Łącznik prostoliniowy 2">
            <a:extLst>
              <a:ext uri="{FF2B5EF4-FFF2-40B4-BE49-F238E27FC236}">
                <a16:creationId xmlns:a16="http://schemas.microsoft.com/office/drawing/2014/main" id="{1BDF0F0C-E94E-E440-BBFA-EE34CB0E5543}"/>
              </a:ext>
            </a:extLst>
          </p:cNvPr>
          <p:cNvCxnSpPr>
            <a:cxnSpLocks/>
          </p:cNvCxnSpPr>
          <p:nvPr/>
        </p:nvCxnSpPr>
        <p:spPr>
          <a:xfrm>
            <a:off x="3078088" y="911704"/>
            <a:ext cx="2987824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25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:\01_Design\01_프레젠테이션\00_프리07\201701_02 베네_LG화학\PSD\IMG\#00_main_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721" y="2207"/>
            <a:ext cx="9176721" cy="6883177"/>
          </a:xfrm>
          <a:prstGeom prst="rect">
            <a:avLst/>
          </a:prstGeom>
          <a:noFill/>
        </p:spPr>
      </p:pic>
      <p:sp>
        <p:nvSpPr>
          <p:cNvPr id="6" name="TextBox 1"/>
          <p:cNvSpPr txBox="1"/>
          <p:nvPr/>
        </p:nvSpPr>
        <p:spPr>
          <a:xfrm>
            <a:off x="4305800" y="3553852"/>
            <a:ext cx="4139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altLang="ko-KR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Szczegóły dostępne tutaj: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57" y="4284981"/>
            <a:ext cx="4669669" cy="2024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91876" y="55895"/>
            <a:ext cx="9295030" cy="11171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49" y="119170"/>
            <a:ext cx="3353979" cy="99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"/>
          <p:cNvSpPr txBox="1"/>
          <p:nvPr/>
        </p:nvSpPr>
        <p:spPr>
          <a:xfrm>
            <a:off x="3868803" y="1412776"/>
            <a:ext cx="49239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altLang="ko-KR" sz="1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Zostaną Państwu wręczone ulotki informacyjne </a:t>
            </a:r>
            <a:br>
              <a:rPr lang="pl-PL" altLang="ko-KR" sz="1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</a:br>
            <a:r>
              <a:rPr lang="pl-PL" altLang="ko-KR" sz="1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oraz broszury ze szczegółowymi informacjami. </a:t>
            </a:r>
            <a:br>
              <a:rPr lang="pl-PL" altLang="ko-KR" sz="1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</a:br>
            <a:r>
              <a:rPr lang="pl-PL" altLang="ko-KR" sz="1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Prosimy o zapoznanie się ofertą oraz dystrybucję </a:t>
            </a:r>
            <a:br>
              <a:rPr lang="pl-PL" altLang="ko-KR" sz="1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</a:br>
            <a:r>
              <a:rPr lang="pl-PL" altLang="ko-KR" sz="1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tych informacji zainteresowanym uczniom i rodzicom!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3898240" y="2708920"/>
            <a:ext cx="5148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altLang="ko-KR" sz="1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Chętne do współpracy szkoły oraz zainteresowanych nauczycieli </a:t>
            </a:r>
            <a:br>
              <a:rPr lang="pl-PL" altLang="ko-KR" sz="1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</a:br>
            <a:r>
              <a:rPr lang="pl-PL" altLang="ko-KR" sz="1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serdecznie zapraszamy do </a:t>
            </a:r>
            <a:r>
              <a:rPr lang="pl-PL" altLang="ko-KR" sz="1400" dirty="0" err="1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networkingu</a:t>
            </a:r>
            <a:r>
              <a:rPr lang="pl-PL" altLang="ko-KR" sz="1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 po wystąpieniu!</a:t>
            </a:r>
          </a:p>
        </p:txBody>
      </p:sp>
    </p:spTree>
    <p:extLst>
      <p:ext uri="{BB962C8B-B14F-4D97-AF65-F5344CB8AC3E}">
        <p14:creationId xmlns:p14="http://schemas.microsoft.com/office/powerpoint/2010/main" val="2927930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992FAD60-F6CB-904B-ACCF-7B831C1F9791}"/>
              </a:ext>
            </a:extLst>
          </p:cNvPr>
          <p:cNvGrpSpPr/>
          <p:nvPr/>
        </p:nvGrpSpPr>
        <p:grpSpPr>
          <a:xfrm>
            <a:off x="1070436" y="1052736"/>
            <a:ext cx="7212934" cy="584775"/>
            <a:chOff x="1074221" y="1083238"/>
            <a:chExt cx="7212934" cy="584775"/>
          </a:xfrm>
        </p:grpSpPr>
        <p:sp>
          <p:nvSpPr>
            <p:cNvPr id="84" name="TextBox 166"/>
            <p:cNvSpPr txBox="1"/>
            <p:nvPr/>
          </p:nvSpPr>
          <p:spPr>
            <a:xfrm>
              <a:off x="1353908" y="1083238"/>
              <a:ext cx="69332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>
                <a:defRPr/>
              </a:pPr>
              <a:r>
                <a:rPr lang="pl-PL" altLang="ko-KR" sz="1600" kern="0" spc="-80" dirty="0">
                  <a:solidFill>
                    <a:schemeClr val="accent2">
                      <a:lumMod val="50000"/>
                    </a:schemeClr>
                  </a:solidFill>
                  <a:latin typeface="Cambria" pitchFamily="18" charset="0"/>
                  <a:ea typeface="LG스마트체 Regular" pitchFamily="50" charset="-127"/>
                </a:rPr>
                <a:t>Rozwój pionierskiej w Korei branży chemicznej i elektronicznej od 1947 roku, </a:t>
              </a:r>
              <a:br>
                <a:rPr lang="pl-PL" altLang="ko-KR" sz="1600" kern="0" spc="-80" dirty="0">
                  <a:solidFill>
                    <a:schemeClr val="accent2">
                      <a:lumMod val="50000"/>
                    </a:schemeClr>
                  </a:solidFill>
                  <a:latin typeface="Cambria" pitchFamily="18" charset="0"/>
                  <a:ea typeface="LG스마트체 Regular" pitchFamily="50" charset="-127"/>
                </a:rPr>
              </a:br>
              <a:r>
                <a:rPr lang="pl-PL" altLang="ko-KR" sz="1600" kern="0" spc="-80" dirty="0">
                  <a:solidFill>
                    <a:schemeClr val="accent2">
                      <a:lumMod val="50000"/>
                    </a:schemeClr>
                  </a:solidFill>
                  <a:latin typeface="Cambria" pitchFamily="18" charset="0"/>
                  <a:ea typeface="LG스마트체 Regular" pitchFamily="50" charset="-127"/>
                </a:rPr>
                <a:t>a obecnie poszukiwanie rozwiązań i produktów w nowych obszarach biznesu. </a:t>
              </a:r>
              <a:endParaRPr lang="en-US" altLang="ko-KR" sz="1600" kern="0" spc="-80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LG스마트체 Regular" pitchFamily="50" charset="-127"/>
              </a:endParaRPr>
            </a:p>
          </p:txBody>
        </p:sp>
        <p:pic>
          <p:nvPicPr>
            <p:cNvPr id="85" name="그림 16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66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21" y="1140562"/>
              <a:ext cx="204669" cy="236157"/>
            </a:xfrm>
            <a:prstGeom prst="rect">
              <a:avLst/>
            </a:prstGeom>
          </p:spPr>
        </p:pic>
      </p:grpSp>
      <p:cxnSp>
        <p:nvCxnSpPr>
          <p:cNvPr id="81" name="직선 연결선 163"/>
          <p:cNvCxnSpPr/>
          <p:nvPr/>
        </p:nvCxnSpPr>
        <p:spPr>
          <a:xfrm flipV="1">
            <a:off x="1972831" y="2312496"/>
            <a:ext cx="0" cy="1438218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" name="직선 연결선 164"/>
          <p:cNvCxnSpPr/>
          <p:nvPr/>
        </p:nvCxnSpPr>
        <p:spPr>
          <a:xfrm flipV="1">
            <a:off x="3600047" y="2987460"/>
            <a:ext cx="0" cy="85530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3" name="그림 1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" y="3673924"/>
            <a:ext cx="8848579" cy="1731075"/>
          </a:xfrm>
          <a:prstGeom prst="rect">
            <a:avLst/>
          </a:prstGeom>
        </p:spPr>
      </p:pic>
      <p:cxnSp>
        <p:nvCxnSpPr>
          <p:cNvPr id="96" name="직선 연결선 178"/>
          <p:cNvCxnSpPr/>
          <p:nvPr/>
        </p:nvCxnSpPr>
        <p:spPr>
          <a:xfrm flipV="1">
            <a:off x="514945" y="2987460"/>
            <a:ext cx="0" cy="85530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0" name="직선 연결선 182"/>
          <p:cNvCxnSpPr/>
          <p:nvPr/>
        </p:nvCxnSpPr>
        <p:spPr>
          <a:xfrm flipV="1">
            <a:off x="832058" y="5244956"/>
            <a:ext cx="0" cy="62204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2" name="직선 연결선 184"/>
          <p:cNvCxnSpPr/>
          <p:nvPr/>
        </p:nvCxnSpPr>
        <p:spPr>
          <a:xfrm flipV="1">
            <a:off x="1882581" y="5244955"/>
            <a:ext cx="0" cy="44584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4" name="직선 연결선 186"/>
          <p:cNvCxnSpPr/>
          <p:nvPr/>
        </p:nvCxnSpPr>
        <p:spPr>
          <a:xfrm flipV="1">
            <a:off x="4793936" y="5234643"/>
            <a:ext cx="0" cy="672742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6" name="직선 연결선 188"/>
          <p:cNvCxnSpPr/>
          <p:nvPr/>
        </p:nvCxnSpPr>
        <p:spPr>
          <a:xfrm flipV="1">
            <a:off x="7228108" y="5244956"/>
            <a:ext cx="0" cy="662429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8" name="직선 연결선 190"/>
          <p:cNvCxnSpPr/>
          <p:nvPr/>
        </p:nvCxnSpPr>
        <p:spPr>
          <a:xfrm flipV="1">
            <a:off x="3060301" y="5183723"/>
            <a:ext cx="0" cy="88308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0" name="TextBox 192"/>
          <p:cNvSpPr txBox="1"/>
          <p:nvPr/>
        </p:nvSpPr>
        <p:spPr>
          <a:xfrm>
            <a:off x="937848" y="5028400"/>
            <a:ext cx="41678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lvl="0">
              <a:buSzPct val="25000"/>
            </a:pPr>
            <a:r>
              <a:rPr lang="en-US" altLang="ko-KR" sz="1400" spc="-50" dirty="0">
                <a:solidFill>
                  <a:schemeClr val="bg1"/>
                </a:solidFill>
                <a:latin typeface="LG스마트체 Bold" panose="020B0600000101010101" pitchFamily="50" charset="-127"/>
                <a:ea typeface="LG스마트체 Bold" panose="020B0600000101010101" pitchFamily="50" charset="-127"/>
              </a:rPr>
              <a:t>1959</a:t>
            </a:r>
          </a:p>
        </p:txBody>
      </p:sp>
      <p:pic>
        <p:nvPicPr>
          <p:cNvPr id="111" name="그림 193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06" y="5071603"/>
            <a:ext cx="123663" cy="129038"/>
          </a:xfrm>
          <a:prstGeom prst="rect">
            <a:avLst/>
          </a:prstGeom>
        </p:spPr>
      </p:pic>
      <p:sp>
        <p:nvSpPr>
          <p:cNvPr id="112" name="TextBox 194"/>
          <p:cNvSpPr txBox="1"/>
          <p:nvPr/>
        </p:nvSpPr>
        <p:spPr>
          <a:xfrm>
            <a:off x="1995991" y="5028400"/>
            <a:ext cx="41678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lvl="0">
              <a:buSzPct val="25000"/>
            </a:pPr>
            <a:r>
              <a:rPr lang="en-US" altLang="ko-KR" sz="1400" spc="-50" dirty="0">
                <a:solidFill>
                  <a:schemeClr val="bg1"/>
                </a:solidFill>
                <a:latin typeface="LG스마트체 Bold" panose="020B0600000101010101" pitchFamily="50" charset="-127"/>
                <a:ea typeface="LG스마트체 Bold" panose="020B0600000101010101" pitchFamily="50" charset="-127"/>
              </a:rPr>
              <a:t>1966</a:t>
            </a:r>
          </a:p>
        </p:txBody>
      </p:sp>
      <p:pic>
        <p:nvPicPr>
          <p:cNvPr id="113" name="그림 195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49" y="5071603"/>
            <a:ext cx="123663" cy="129038"/>
          </a:xfrm>
          <a:prstGeom prst="rect">
            <a:avLst/>
          </a:prstGeom>
        </p:spPr>
      </p:pic>
      <p:sp>
        <p:nvSpPr>
          <p:cNvPr id="114" name="TextBox 196"/>
          <p:cNvSpPr txBox="1"/>
          <p:nvPr/>
        </p:nvSpPr>
        <p:spPr>
          <a:xfrm>
            <a:off x="4911156" y="5028400"/>
            <a:ext cx="41678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lvl="0">
              <a:buSzPct val="25000"/>
            </a:pPr>
            <a:r>
              <a:rPr lang="en-US" altLang="ko-KR" sz="1400" spc="-50" dirty="0">
                <a:solidFill>
                  <a:schemeClr val="bg1"/>
                </a:solidFill>
                <a:latin typeface="LG스마트체 Bold" panose="020B0600000101010101" pitchFamily="50" charset="-127"/>
                <a:ea typeface="LG스마트체 Bold" panose="020B0600000101010101" pitchFamily="50" charset="-127"/>
              </a:rPr>
              <a:t>2009</a:t>
            </a:r>
          </a:p>
        </p:txBody>
      </p:sp>
      <p:pic>
        <p:nvPicPr>
          <p:cNvPr id="115" name="그림 197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14" y="5071603"/>
            <a:ext cx="123663" cy="129038"/>
          </a:xfrm>
          <a:prstGeom prst="rect">
            <a:avLst/>
          </a:prstGeom>
        </p:spPr>
      </p:pic>
      <p:sp>
        <p:nvSpPr>
          <p:cNvPr id="116" name="TextBox 198"/>
          <p:cNvSpPr txBox="1"/>
          <p:nvPr/>
        </p:nvSpPr>
        <p:spPr>
          <a:xfrm>
            <a:off x="6261859" y="5028400"/>
            <a:ext cx="41678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lvl="0">
              <a:buSzPct val="25000"/>
            </a:pPr>
            <a:r>
              <a:rPr lang="en-US" altLang="ko-KR" sz="1400" spc="-50" dirty="0">
                <a:solidFill>
                  <a:schemeClr val="bg1"/>
                </a:solidFill>
                <a:latin typeface="LG스마트체 Bold" panose="020B0600000101010101" pitchFamily="50" charset="-127"/>
                <a:ea typeface="LG스마트체 Bold" panose="020B0600000101010101" pitchFamily="50" charset="-127"/>
              </a:rPr>
              <a:t>2012</a:t>
            </a:r>
          </a:p>
        </p:txBody>
      </p:sp>
      <p:pic>
        <p:nvPicPr>
          <p:cNvPr id="117" name="그림 199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217" y="5071603"/>
            <a:ext cx="123663" cy="129038"/>
          </a:xfrm>
          <a:prstGeom prst="rect">
            <a:avLst/>
          </a:prstGeom>
        </p:spPr>
      </p:pic>
      <p:sp>
        <p:nvSpPr>
          <p:cNvPr id="118" name="TextBox 200"/>
          <p:cNvSpPr txBox="1"/>
          <p:nvPr/>
        </p:nvSpPr>
        <p:spPr>
          <a:xfrm>
            <a:off x="7335803" y="5028400"/>
            <a:ext cx="41678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lvl="0">
              <a:buSzPct val="25000"/>
            </a:pPr>
            <a:r>
              <a:rPr lang="en-US" altLang="ko-KR" sz="1400" spc="-50" dirty="0">
                <a:solidFill>
                  <a:schemeClr val="bg1"/>
                </a:solidFill>
                <a:latin typeface="LG스마트체 Bold" panose="020B0600000101010101" pitchFamily="50" charset="-127"/>
                <a:ea typeface="LG스마트체 Bold" panose="020B0600000101010101" pitchFamily="50" charset="-127"/>
              </a:rPr>
              <a:t>2013</a:t>
            </a:r>
          </a:p>
        </p:txBody>
      </p:sp>
      <p:pic>
        <p:nvPicPr>
          <p:cNvPr id="119" name="그림 201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161" y="5071603"/>
            <a:ext cx="123663" cy="129038"/>
          </a:xfrm>
          <a:prstGeom prst="rect">
            <a:avLst/>
          </a:prstGeom>
        </p:spPr>
      </p:pic>
      <p:sp>
        <p:nvSpPr>
          <p:cNvPr id="120" name="TextBox 202"/>
          <p:cNvSpPr txBox="1"/>
          <p:nvPr/>
        </p:nvSpPr>
        <p:spPr>
          <a:xfrm>
            <a:off x="3166091" y="5028400"/>
            <a:ext cx="41678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lvl="0">
              <a:buSzPct val="25000"/>
            </a:pPr>
            <a:r>
              <a:rPr lang="en-US" altLang="ko-KR" sz="1400" spc="-50" dirty="0">
                <a:solidFill>
                  <a:schemeClr val="bg1"/>
                </a:solidFill>
                <a:latin typeface="LG스마트체 Bold" panose="020B0600000101010101" pitchFamily="50" charset="-127"/>
                <a:ea typeface="LG스마트체 Bold" panose="020B0600000101010101" pitchFamily="50" charset="-127"/>
              </a:rPr>
              <a:t>1996</a:t>
            </a:r>
          </a:p>
        </p:txBody>
      </p:sp>
      <p:pic>
        <p:nvPicPr>
          <p:cNvPr id="121" name="그림 203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449" y="5071603"/>
            <a:ext cx="123663" cy="129038"/>
          </a:xfrm>
          <a:prstGeom prst="rect">
            <a:avLst/>
          </a:prstGeom>
        </p:spPr>
      </p:pic>
      <p:sp>
        <p:nvSpPr>
          <p:cNvPr id="122" name="TextBox 204"/>
          <p:cNvSpPr txBox="1"/>
          <p:nvPr/>
        </p:nvSpPr>
        <p:spPr>
          <a:xfrm>
            <a:off x="653655" y="3698857"/>
            <a:ext cx="41678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lvl="0">
              <a:buSzPct val="25000"/>
            </a:pPr>
            <a:r>
              <a:rPr lang="en-US" altLang="ko-KR" sz="1400" spc="-50" dirty="0">
                <a:solidFill>
                  <a:schemeClr val="bg1"/>
                </a:solidFill>
                <a:latin typeface="LG스마트체 Bold" panose="020B0600000101010101" pitchFamily="50" charset="-127"/>
                <a:ea typeface="LG스마트체 Bold" panose="020B0600000101010101" pitchFamily="50" charset="-127"/>
              </a:rPr>
              <a:t>1947</a:t>
            </a:r>
          </a:p>
        </p:txBody>
      </p:sp>
      <p:pic>
        <p:nvPicPr>
          <p:cNvPr id="123" name="그림 205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3" y="3742060"/>
            <a:ext cx="123663" cy="129038"/>
          </a:xfrm>
          <a:prstGeom prst="rect">
            <a:avLst/>
          </a:prstGeom>
        </p:spPr>
      </p:pic>
      <p:sp>
        <p:nvSpPr>
          <p:cNvPr id="124" name="TextBox 206"/>
          <p:cNvSpPr txBox="1"/>
          <p:nvPr/>
        </p:nvSpPr>
        <p:spPr>
          <a:xfrm>
            <a:off x="2080139" y="3698857"/>
            <a:ext cx="41678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lvl="0">
              <a:buSzPct val="25000"/>
            </a:pPr>
            <a:r>
              <a:rPr lang="en-US" altLang="ko-KR" sz="1400" spc="-50" dirty="0">
                <a:solidFill>
                  <a:schemeClr val="bg1"/>
                </a:solidFill>
                <a:latin typeface="LG스마트체 Bold" panose="020B0600000101010101" pitchFamily="50" charset="-127"/>
                <a:ea typeface="LG스마트체 Bold" panose="020B0600000101010101" pitchFamily="50" charset="-127"/>
              </a:rPr>
              <a:t>1951</a:t>
            </a:r>
          </a:p>
        </p:txBody>
      </p:sp>
      <p:pic>
        <p:nvPicPr>
          <p:cNvPr id="125" name="그림 207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97" y="3742060"/>
            <a:ext cx="123663" cy="129038"/>
          </a:xfrm>
          <a:prstGeom prst="rect">
            <a:avLst/>
          </a:prstGeom>
        </p:spPr>
      </p:pic>
      <p:sp>
        <p:nvSpPr>
          <p:cNvPr id="126" name="TextBox 208"/>
          <p:cNvSpPr txBox="1"/>
          <p:nvPr/>
        </p:nvSpPr>
        <p:spPr>
          <a:xfrm>
            <a:off x="3705482" y="3708038"/>
            <a:ext cx="41678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lvl="0">
              <a:buSzPct val="25000"/>
            </a:pPr>
            <a:r>
              <a:rPr lang="en-US" altLang="ko-KR" sz="1400" spc="-50" dirty="0">
                <a:solidFill>
                  <a:schemeClr val="bg1"/>
                </a:solidFill>
                <a:latin typeface="LG스마트체 Bold" panose="020B0600000101010101" pitchFamily="50" charset="-127"/>
                <a:ea typeface="LG스마트체 Bold" panose="020B0600000101010101" pitchFamily="50" charset="-127"/>
              </a:rPr>
              <a:t>1954</a:t>
            </a:r>
          </a:p>
        </p:txBody>
      </p:sp>
      <p:pic>
        <p:nvPicPr>
          <p:cNvPr id="127" name="그림 209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40" y="3751241"/>
            <a:ext cx="123663" cy="129038"/>
          </a:xfrm>
          <a:prstGeom prst="rect">
            <a:avLst/>
          </a:prstGeom>
        </p:spPr>
      </p:pic>
      <p:pic>
        <p:nvPicPr>
          <p:cNvPr id="128" name="그림 210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629" y="5071603"/>
            <a:ext cx="123663" cy="129038"/>
          </a:xfrm>
          <a:prstGeom prst="rect">
            <a:avLst/>
          </a:prstGeom>
        </p:spPr>
      </p:pic>
      <p:sp>
        <p:nvSpPr>
          <p:cNvPr id="129" name="Text Box 7"/>
          <p:cNvSpPr txBox="1">
            <a:spLocks noChangeArrowheads="1"/>
          </p:cNvSpPr>
          <p:nvPr/>
        </p:nvSpPr>
        <p:spPr bwMode="auto">
          <a:xfrm>
            <a:off x="689609" y="3390511"/>
            <a:ext cx="1293624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  <a:sp3d>
              <a:bevelT w="1270" h="2540"/>
            </a:sp3d>
          </a:bodyPr>
          <a:lstStyle/>
          <a:p>
            <a:pPr marL="185738" indent="-185738">
              <a:defRPr/>
            </a:pPr>
            <a:r>
              <a:rPr lang="pl-PL" altLang="ko-KR" sz="1400" kern="0" spc="-5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LG스마트체 Bold" panose="020B0600000101010101" pitchFamily="50" charset="-127"/>
                <a:cs typeface="Arial" pitchFamily="34" charset="0"/>
              </a:rPr>
              <a:t>Branża chemiczna</a:t>
            </a:r>
            <a:endParaRPr lang="en-US" altLang="ko-KR" sz="1400" kern="0" spc="-5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LG스마트체 Bold" panose="020B0600000101010101" pitchFamily="50" charset="-127"/>
              <a:cs typeface="Arial" pitchFamily="34" charset="0"/>
            </a:endParaRPr>
          </a:p>
        </p:txBody>
      </p:sp>
      <p:grpSp>
        <p:nvGrpSpPr>
          <p:cNvPr id="130" name="그룹 212"/>
          <p:cNvGrpSpPr/>
          <p:nvPr/>
        </p:nvGrpSpPr>
        <p:grpSpPr>
          <a:xfrm rot="10800000">
            <a:off x="729213" y="4668564"/>
            <a:ext cx="224742" cy="366685"/>
            <a:chOff x="368333" y="4059921"/>
            <a:chExt cx="224742" cy="366685"/>
          </a:xfrm>
        </p:grpSpPr>
        <p:sp>
          <p:nvSpPr>
            <p:cNvPr id="131" name="타원 213"/>
            <p:cNvSpPr/>
            <p:nvPr/>
          </p:nvSpPr>
          <p:spPr>
            <a:xfrm>
              <a:off x="399424" y="4233864"/>
              <a:ext cx="162186" cy="162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32" name="그림 214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68333" y="4059921"/>
              <a:ext cx="224742" cy="366685"/>
            </a:xfrm>
            <a:prstGeom prst="rect">
              <a:avLst/>
            </a:prstGeom>
          </p:spPr>
        </p:pic>
      </p:grpSp>
      <p:sp>
        <p:nvSpPr>
          <p:cNvPr id="133" name="Text Box 7"/>
          <p:cNvSpPr txBox="1">
            <a:spLocks noChangeArrowheads="1"/>
          </p:cNvSpPr>
          <p:nvPr/>
        </p:nvSpPr>
        <p:spPr bwMode="auto">
          <a:xfrm>
            <a:off x="1003903" y="4684309"/>
            <a:ext cx="1460336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  <a:sp3d>
              <a:bevelT w="1270" h="2540"/>
            </a:sp3d>
          </a:bodyPr>
          <a:lstStyle/>
          <a:p>
            <a:pPr marL="185738" indent="-185738">
              <a:defRPr/>
            </a:pPr>
            <a:r>
              <a:rPr lang="pl-PL" altLang="ko-KR" sz="1400" kern="0" spc="-8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LG스마트체 Bold" panose="020B0600000101010101" pitchFamily="50" charset="-127"/>
                <a:cs typeface="Arial" pitchFamily="34" charset="0"/>
              </a:rPr>
              <a:t>Branża Elektroniczna</a:t>
            </a:r>
            <a:endParaRPr lang="en-US" altLang="ko-KR" sz="1400" kern="0" spc="-8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LG스마트체 Bold" panose="020B0600000101010101" pitchFamily="50" charset="-127"/>
              <a:cs typeface="Arial" pitchFamily="34" charset="0"/>
            </a:endParaRPr>
          </a:p>
        </p:txBody>
      </p:sp>
      <p:grpSp>
        <p:nvGrpSpPr>
          <p:cNvPr id="134" name="그룹 216"/>
          <p:cNvGrpSpPr/>
          <p:nvPr/>
        </p:nvGrpSpPr>
        <p:grpSpPr>
          <a:xfrm rot="10800000">
            <a:off x="2956056" y="4668564"/>
            <a:ext cx="224742" cy="366685"/>
            <a:chOff x="368333" y="4059921"/>
            <a:chExt cx="224742" cy="366685"/>
          </a:xfrm>
        </p:grpSpPr>
        <p:sp>
          <p:nvSpPr>
            <p:cNvPr id="135" name="타원 217"/>
            <p:cNvSpPr/>
            <p:nvPr/>
          </p:nvSpPr>
          <p:spPr>
            <a:xfrm>
              <a:off x="399424" y="4233864"/>
              <a:ext cx="162186" cy="162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36" name="그림 218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68333" y="4059921"/>
              <a:ext cx="224742" cy="366685"/>
            </a:xfrm>
            <a:prstGeom prst="rect">
              <a:avLst/>
            </a:prstGeom>
          </p:spPr>
        </p:pic>
      </p:grpSp>
      <p:sp>
        <p:nvSpPr>
          <p:cNvPr id="137" name="Text Box 7"/>
          <p:cNvSpPr txBox="1">
            <a:spLocks noChangeArrowheads="1"/>
          </p:cNvSpPr>
          <p:nvPr/>
        </p:nvSpPr>
        <p:spPr bwMode="auto">
          <a:xfrm>
            <a:off x="3222243" y="4684309"/>
            <a:ext cx="1925527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  <a:sp3d>
              <a:bevelT w="1270" h="2540"/>
            </a:sp3d>
          </a:bodyPr>
          <a:lstStyle/>
          <a:p>
            <a:pPr marL="185738" indent="-185738">
              <a:defRPr/>
            </a:pPr>
            <a:r>
              <a:rPr lang="pl-PL" altLang="ko-KR" sz="1400" kern="0" spc="-8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LG스마트체 Bold" panose="020B0600000101010101" pitchFamily="50" charset="-127"/>
                <a:cs typeface="Arial" pitchFamily="34" charset="0"/>
              </a:rPr>
              <a:t>Branża Komunikacja i Usługi</a:t>
            </a:r>
            <a:endParaRPr lang="en-US" altLang="ko-KR" sz="1400" kern="0" spc="-8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LG스마트체 Bold" panose="020B0600000101010101" pitchFamily="50" charset="-127"/>
              <a:cs typeface="Arial" pitchFamily="34" charset="0"/>
            </a:endParaRPr>
          </a:p>
        </p:txBody>
      </p:sp>
      <p:grpSp>
        <p:nvGrpSpPr>
          <p:cNvPr id="138" name="그룹 220"/>
          <p:cNvGrpSpPr/>
          <p:nvPr/>
        </p:nvGrpSpPr>
        <p:grpSpPr>
          <a:xfrm rot="10800000">
            <a:off x="8283370" y="4668564"/>
            <a:ext cx="224742" cy="366685"/>
            <a:chOff x="368333" y="4059921"/>
            <a:chExt cx="224742" cy="366685"/>
          </a:xfrm>
        </p:grpSpPr>
        <p:sp>
          <p:nvSpPr>
            <p:cNvPr id="139" name="타원 221"/>
            <p:cNvSpPr/>
            <p:nvPr/>
          </p:nvSpPr>
          <p:spPr>
            <a:xfrm>
              <a:off x="399424" y="4233864"/>
              <a:ext cx="162186" cy="162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40" name="그림 222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68333" y="4059921"/>
              <a:ext cx="224742" cy="366685"/>
            </a:xfrm>
            <a:prstGeom prst="rect">
              <a:avLst/>
            </a:prstGeom>
          </p:spPr>
        </p:pic>
      </p:grpSp>
      <p:sp>
        <p:nvSpPr>
          <p:cNvPr id="141" name="Text Box 7"/>
          <p:cNvSpPr txBox="1">
            <a:spLocks noChangeArrowheads="1"/>
          </p:cNvSpPr>
          <p:nvPr/>
        </p:nvSpPr>
        <p:spPr bwMode="auto">
          <a:xfrm>
            <a:off x="6516216" y="4677306"/>
            <a:ext cx="1662315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  <a:sp3d>
              <a:bevelT w="1270" h="2540"/>
            </a:sp3d>
          </a:bodyPr>
          <a:lstStyle/>
          <a:p>
            <a:pPr marL="185738" indent="-185738" algn="r">
              <a:defRPr/>
            </a:pPr>
            <a:r>
              <a:rPr lang="pl-PL" altLang="ko-KR" sz="1400" kern="0" spc="-5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LG스마트체 Bold" panose="020B0600000101010101" pitchFamily="50" charset="-127"/>
                <a:cs typeface="Arial" pitchFamily="34" charset="0"/>
              </a:rPr>
              <a:t>Nowe czynniki wzrostu</a:t>
            </a:r>
            <a:endParaRPr lang="en-US" altLang="ko-KR" sz="1400" kern="0" spc="-5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LG스마트체 Bold" panose="020B0600000101010101" pitchFamily="50" charset="-127"/>
              <a:cs typeface="Arial" pitchFamily="34" charset="0"/>
            </a:endParaRPr>
          </a:p>
        </p:txBody>
      </p:sp>
      <p:grpSp>
        <p:nvGrpSpPr>
          <p:cNvPr id="143" name="그룹 225"/>
          <p:cNvGrpSpPr/>
          <p:nvPr/>
        </p:nvGrpSpPr>
        <p:grpSpPr>
          <a:xfrm rot="10800000">
            <a:off x="427233" y="3354198"/>
            <a:ext cx="224742" cy="366685"/>
            <a:chOff x="368333" y="4059921"/>
            <a:chExt cx="224742" cy="366685"/>
          </a:xfrm>
        </p:grpSpPr>
        <p:sp>
          <p:nvSpPr>
            <p:cNvPr id="144" name="타원 226"/>
            <p:cNvSpPr/>
            <p:nvPr/>
          </p:nvSpPr>
          <p:spPr>
            <a:xfrm>
              <a:off x="399424" y="4233864"/>
              <a:ext cx="162186" cy="162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45" name="그림 227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68333" y="4059921"/>
              <a:ext cx="224742" cy="366685"/>
            </a:xfrm>
            <a:prstGeom prst="rect">
              <a:avLst/>
            </a:prstGeom>
          </p:spPr>
        </p:pic>
      </p:grpSp>
      <p:cxnSp>
        <p:nvCxnSpPr>
          <p:cNvPr id="146" name="직선 연결선 228"/>
          <p:cNvCxnSpPr/>
          <p:nvPr/>
        </p:nvCxnSpPr>
        <p:spPr>
          <a:xfrm flipV="1">
            <a:off x="6151120" y="5244956"/>
            <a:ext cx="0" cy="67919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49" name="그룹 231"/>
          <p:cNvGrpSpPr/>
          <p:nvPr/>
        </p:nvGrpSpPr>
        <p:grpSpPr>
          <a:xfrm>
            <a:off x="5768572" y="2987205"/>
            <a:ext cx="3076575" cy="1586970"/>
            <a:chOff x="5768572" y="3069564"/>
            <a:chExt cx="3076575" cy="1586970"/>
          </a:xfrm>
        </p:grpSpPr>
        <p:cxnSp>
          <p:nvCxnSpPr>
            <p:cNvPr id="150" name="직선 연결선 232"/>
            <p:cNvCxnSpPr/>
            <p:nvPr/>
          </p:nvCxnSpPr>
          <p:spPr>
            <a:xfrm flipV="1">
              <a:off x="5771747" y="3069564"/>
              <a:ext cx="0" cy="942944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1" name="직선 연결선 233"/>
            <p:cNvCxnSpPr/>
            <p:nvPr/>
          </p:nvCxnSpPr>
          <p:spPr>
            <a:xfrm flipV="1">
              <a:off x="7348402" y="3193390"/>
              <a:ext cx="0" cy="819118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2" name="직선 연결선 234"/>
            <p:cNvCxnSpPr/>
            <p:nvPr/>
          </p:nvCxnSpPr>
          <p:spPr>
            <a:xfrm flipV="1">
              <a:off x="8838797" y="4008534"/>
              <a:ext cx="0" cy="648000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3" name="직선 연결선 235"/>
            <p:cNvCxnSpPr/>
            <p:nvPr/>
          </p:nvCxnSpPr>
          <p:spPr>
            <a:xfrm flipH="1">
              <a:off x="5768572" y="4012508"/>
              <a:ext cx="3076575" cy="0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86" name="그림 16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363" y="5866996"/>
            <a:ext cx="696999" cy="640366"/>
          </a:xfrm>
          <a:prstGeom prst="rect">
            <a:avLst/>
          </a:prstGeom>
        </p:spPr>
      </p:pic>
      <p:grpSp>
        <p:nvGrpSpPr>
          <p:cNvPr id="87" name="그룹 169"/>
          <p:cNvGrpSpPr/>
          <p:nvPr/>
        </p:nvGrpSpPr>
        <p:grpSpPr>
          <a:xfrm>
            <a:off x="6212500" y="5950682"/>
            <a:ext cx="789504" cy="641042"/>
            <a:chOff x="2182730" y="5326486"/>
            <a:chExt cx="789504" cy="641042"/>
          </a:xfrm>
        </p:grpSpPr>
        <p:pic>
          <p:nvPicPr>
            <p:cNvPr id="88" name="그림 17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866" y="5442607"/>
              <a:ext cx="448368" cy="524921"/>
            </a:xfrm>
            <a:prstGeom prst="rect">
              <a:avLst/>
            </a:prstGeom>
          </p:spPr>
        </p:pic>
        <p:pic>
          <p:nvPicPr>
            <p:cNvPr id="89" name="그림 17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730" y="5326486"/>
              <a:ext cx="327782" cy="545127"/>
            </a:xfrm>
            <a:prstGeom prst="rect">
              <a:avLst/>
            </a:prstGeom>
          </p:spPr>
        </p:pic>
      </p:grpSp>
      <p:pic>
        <p:nvPicPr>
          <p:cNvPr id="90" name="그림 17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625" y="5759319"/>
            <a:ext cx="1117976" cy="745318"/>
          </a:xfrm>
          <a:prstGeom prst="rect">
            <a:avLst/>
          </a:prstGeom>
        </p:spPr>
      </p:pic>
      <p:pic>
        <p:nvPicPr>
          <p:cNvPr id="91" name="크림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67" y="2200327"/>
            <a:ext cx="725351" cy="731396"/>
          </a:xfrm>
          <a:prstGeom prst="rect">
            <a:avLst/>
          </a:prstGeom>
        </p:spPr>
      </p:pic>
      <p:pic>
        <p:nvPicPr>
          <p:cNvPr id="92" name="치약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42" y="2340429"/>
            <a:ext cx="898369" cy="528453"/>
          </a:xfrm>
          <a:prstGeom prst="rect">
            <a:avLst/>
          </a:prstGeom>
        </p:spPr>
      </p:pic>
      <p:pic>
        <p:nvPicPr>
          <p:cNvPr id="93" name="라디오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18" y="5983597"/>
            <a:ext cx="1045714" cy="640727"/>
          </a:xfrm>
          <a:prstGeom prst="rect">
            <a:avLst/>
          </a:prstGeom>
        </p:spPr>
      </p:pic>
      <p:pic>
        <p:nvPicPr>
          <p:cNvPr id="94" name="흑백TV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084" y="5774761"/>
            <a:ext cx="586326" cy="894599"/>
          </a:xfrm>
          <a:prstGeom prst="rect">
            <a:avLst/>
          </a:prstGeom>
        </p:spPr>
      </p:pic>
      <p:pic>
        <p:nvPicPr>
          <p:cNvPr id="95" name="그림 177" descr="플라스틱산업-빗.PNG"/>
          <p:cNvPicPr>
            <a:picLocks noChangeAspect="1"/>
          </p:cNvPicPr>
          <p:nvPr/>
        </p:nvPicPr>
        <p:blipFill rotWithShape="1">
          <a:blip r:embed="rId17" cstate="print"/>
          <a:srcRect l="12418" t="43073" r="23323"/>
          <a:stretch/>
        </p:blipFill>
        <p:spPr>
          <a:xfrm>
            <a:off x="1974930" y="2251569"/>
            <a:ext cx="1004503" cy="543055"/>
          </a:xfrm>
          <a:prstGeom prst="rect">
            <a:avLst/>
          </a:prstGeom>
        </p:spPr>
      </p:pic>
      <p:sp>
        <p:nvSpPr>
          <p:cNvPr id="97" name="Text Box 7"/>
          <p:cNvSpPr txBox="1">
            <a:spLocks noChangeArrowheads="1"/>
          </p:cNvSpPr>
          <p:nvPr/>
        </p:nvSpPr>
        <p:spPr bwMode="auto">
          <a:xfrm>
            <a:off x="600564" y="2893093"/>
            <a:ext cx="1141338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  <a:sp3d>
              <a:bevelT w="1270" h="2540"/>
            </a:sp3d>
          </a:bodyPr>
          <a:lstStyle/>
          <a:p>
            <a:pPr marL="185738" indent="-185738">
              <a:defRPr/>
            </a:pPr>
            <a:r>
              <a:rPr lang="pl-PL" altLang="ko-KR" sz="1400" kern="0" spc="-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Krem do twarzy</a:t>
            </a:r>
            <a:endParaRPr lang="en-US" altLang="ko-KR" sz="1400" kern="0" spc="-5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LG스마트체 SemiBold" panose="020B0600000101010101" pitchFamily="50" charset="-127"/>
              <a:cs typeface="Arial" pitchFamily="34" charset="0"/>
            </a:endParaRPr>
          </a:p>
        </p:txBody>
      </p:sp>
      <p:sp>
        <p:nvSpPr>
          <p:cNvPr id="98" name="Text Box 7"/>
          <p:cNvSpPr txBox="1">
            <a:spLocks noChangeArrowheads="1"/>
          </p:cNvSpPr>
          <p:nvPr/>
        </p:nvSpPr>
        <p:spPr bwMode="auto">
          <a:xfrm>
            <a:off x="2020966" y="2884704"/>
            <a:ext cx="1614930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2540"/>
            </a:sp3d>
          </a:bodyPr>
          <a:lstStyle/>
          <a:p>
            <a:pPr marL="185738" indent="-185738">
              <a:defRPr/>
            </a:pPr>
            <a:r>
              <a:rPr lang="pl-PL" altLang="ko-KR" sz="1400" kern="0" spc="-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Rozpoczęcie</a:t>
            </a:r>
          </a:p>
          <a:p>
            <a:pPr marL="185738" indent="-185738">
              <a:defRPr/>
            </a:pPr>
            <a:r>
              <a:rPr lang="pl-PL" altLang="ko-KR" sz="1400" kern="0" spc="-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produkcji z plastiku</a:t>
            </a:r>
            <a:endParaRPr lang="en-US" altLang="ko-KR" sz="1400" kern="0" spc="-5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LG스마트체 SemiBold" panose="020B0600000101010101" pitchFamily="50" charset="-127"/>
              <a:cs typeface="Arial" pitchFamily="34" charset="0"/>
            </a:endParaRPr>
          </a:p>
        </p:txBody>
      </p:sp>
      <p:sp>
        <p:nvSpPr>
          <p:cNvPr id="99" name="Text Box 7"/>
          <p:cNvSpPr txBox="1">
            <a:spLocks noChangeArrowheads="1"/>
          </p:cNvSpPr>
          <p:nvPr/>
        </p:nvSpPr>
        <p:spPr bwMode="auto">
          <a:xfrm>
            <a:off x="3659247" y="2873943"/>
            <a:ext cx="1458733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  <a:sp3d>
              <a:bevelT w="1270" h="2540"/>
            </a:sp3d>
          </a:bodyPr>
          <a:lstStyle/>
          <a:p>
            <a:pPr marL="185738" indent="-185738">
              <a:defRPr/>
            </a:pPr>
            <a:r>
              <a:rPr lang="pl-PL" altLang="ko-KR" sz="1400" kern="0" spc="-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Pierwsza koreańska </a:t>
            </a:r>
          </a:p>
          <a:p>
            <a:pPr marL="185738" indent="-185738">
              <a:defRPr/>
            </a:pPr>
            <a:r>
              <a:rPr lang="pl-PL" altLang="ko-KR" sz="1400" kern="0" spc="-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pasta do zębów</a:t>
            </a:r>
            <a:endParaRPr lang="en-US" altLang="ko-KR" sz="1400" kern="0" spc="-5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LG스마트체 SemiBold" panose="020B0600000101010101" pitchFamily="50" charset="-127"/>
              <a:cs typeface="Arial" pitchFamily="34" charset="0"/>
            </a:endParaRPr>
          </a:p>
        </p:txBody>
      </p:sp>
      <p:sp>
        <p:nvSpPr>
          <p:cNvPr id="101" name="Text Box 7"/>
          <p:cNvSpPr txBox="1">
            <a:spLocks noChangeArrowheads="1"/>
          </p:cNvSpPr>
          <p:nvPr/>
        </p:nvSpPr>
        <p:spPr bwMode="auto">
          <a:xfrm>
            <a:off x="895122" y="5259793"/>
            <a:ext cx="921727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  <a:sp3d>
              <a:bevelT w="1270" h="2540"/>
            </a:sp3d>
          </a:bodyPr>
          <a:lstStyle/>
          <a:p>
            <a:pPr marL="185738" indent="-185738">
              <a:defRPr/>
            </a:pPr>
            <a:r>
              <a:rPr lang="pl-PL" altLang="ko-KR" sz="14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Pierwsze </a:t>
            </a:r>
          </a:p>
          <a:p>
            <a:pPr marL="185738" indent="-185738">
              <a:defRPr/>
            </a:pPr>
            <a:r>
              <a:rPr lang="pl-PL" altLang="ko-KR" sz="14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koreańskie </a:t>
            </a:r>
          </a:p>
          <a:p>
            <a:pPr marL="185738" indent="-185738">
              <a:defRPr/>
            </a:pPr>
            <a:r>
              <a:rPr lang="pl-PL" altLang="ko-KR" sz="14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radio</a:t>
            </a:r>
            <a:endParaRPr lang="en-US" altLang="ko-KR" sz="1400" kern="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LG스마트체 SemiBold" panose="020B0600000101010101" pitchFamily="50" charset="-127"/>
              <a:cs typeface="Arial" pitchFamily="34" charset="0"/>
            </a:endParaRPr>
          </a:p>
        </p:txBody>
      </p:sp>
      <p:sp>
        <p:nvSpPr>
          <p:cNvPr id="103" name="Text Box 7"/>
          <p:cNvSpPr txBox="1">
            <a:spLocks noChangeArrowheads="1"/>
          </p:cNvSpPr>
          <p:nvPr/>
        </p:nvSpPr>
        <p:spPr bwMode="auto">
          <a:xfrm>
            <a:off x="1956230" y="5259793"/>
            <a:ext cx="963405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  <a:sp3d>
              <a:bevelT w="1270" h="2540"/>
            </a:sp3d>
          </a:bodyPr>
          <a:lstStyle/>
          <a:p>
            <a:pPr marL="185738" indent="-185738">
              <a:defRPr/>
            </a:pPr>
            <a:r>
              <a:rPr lang="pl-PL" altLang="ko-KR" sz="1400" kern="0" spc="-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Pierwszy </a:t>
            </a:r>
          </a:p>
          <a:p>
            <a:pPr marL="185738" indent="-185738">
              <a:defRPr/>
            </a:pPr>
            <a:r>
              <a:rPr lang="pl-PL" altLang="ko-KR" sz="1400" kern="0" spc="-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koreański TV</a:t>
            </a:r>
            <a:endParaRPr lang="en-US" altLang="ko-KR" sz="1400" kern="0" spc="-5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LG스마트체 SemiBold" panose="020B0600000101010101" pitchFamily="50" charset="-127"/>
              <a:cs typeface="Arial" pitchFamily="34" charset="0"/>
            </a:endParaRPr>
          </a:p>
        </p:txBody>
      </p:sp>
      <p:sp>
        <p:nvSpPr>
          <p:cNvPr id="105" name="Text Box 7"/>
          <p:cNvSpPr txBox="1">
            <a:spLocks noChangeArrowheads="1"/>
          </p:cNvSpPr>
          <p:nvPr/>
        </p:nvSpPr>
        <p:spPr bwMode="auto">
          <a:xfrm>
            <a:off x="6243600" y="5331801"/>
            <a:ext cx="865622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  <a:sp3d>
              <a:bevelT w="1270" h="2540"/>
            </a:sp3d>
          </a:bodyPr>
          <a:lstStyle/>
          <a:p>
            <a:pPr marL="185738" indent="-185738">
              <a:defRPr/>
            </a:pPr>
            <a:r>
              <a:rPr lang="pl-PL" altLang="ko-KR" sz="1400" kern="0" spc="-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Technologia</a:t>
            </a:r>
          </a:p>
          <a:p>
            <a:pPr marL="185738" indent="-185738">
              <a:defRPr/>
            </a:pPr>
            <a:r>
              <a:rPr lang="pl-PL" altLang="ko-KR" sz="1400" kern="0" spc="-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 LTE</a:t>
            </a:r>
            <a:endParaRPr lang="en-US" altLang="ko-KR" sz="1400" kern="0" spc="-5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LG스마트체 SemiBold" panose="020B0600000101010101" pitchFamily="50" charset="-127"/>
              <a:cs typeface="Arial" pitchFamily="34" charset="0"/>
            </a:endParaRPr>
          </a:p>
        </p:txBody>
      </p:sp>
      <p:sp>
        <p:nvSpPr>
          <p:cNvPr id="107" name="Text Box 7"/>
          <p:cNvSpPr txBox="1">
            <a:spLocks noChangeArrowheads="1"/>
          </p:cNvSpPr>
          <p:nvPr/>
        </p:nvSpPr>
        <p:spPr bwMode="auto">
          <a:xfrm>
            <a:off x="7317544" y="5331801"/>
            <a:ext cx="1453924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  <a:sp3d>
              <a:bevelT w="1270" h="2540"/>
            </a:sp3d>
          </a:bodyPr>
          <a:lstStyle/>
          <a:p>
            <a:pPr marL="185738" indent="-185738">
              <a:defRPr/>
            </a:pPr>
            <a:r>
              <a:rPr lang="pl-PL" altLang="ko-KR" sz="1400" kern="0" spc="-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Pierwszy na świecie </a:t>
            </a:r>
          </a:p>
          <a:p>
            <a:pPr marL="185738" indent="-185738">
              <a:defRPr/>
            </a:pPr>
            <a:r>
              <a:rPr lang="en-US" altLang="ko-KR" sz="1400" kern="0" spc="-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OLED</a:t>
            </a:r>
            <a:r>
              <a:rPr lang="ko-KR" altLang="en-US" sz="1400" kern="0" spc="-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 </a:t>
            </a:r>
            <a:r>
              <a:rPr lang="en-US" altLang="ko-KR" sz="1400" kern="0" spc="-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TV</a:t>
            </a:r>
          </a:p>
        </p:txBody>
      </p:sp>
      <p:sp>
        <p:nvSpPr>
          <p:cNvPr id="109" name="Text Box 7"/>
          <p:cNvSpPr txBox="1">
            <a:spLocks noChangeArrowheads="1"/>
          </p:cNvSpPr>
          <p:nvPr/>
        </p:nvSpPr>
        <p:spPr bwMode="auto">
          <a:xfrm>
            <a:off x="3231268" y="5403809"/>
            <a:ext cx="1556756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2540"/>
            </a:sp3d>
          </a:bodyPr>
          <a:lstStyle/>
          <a:p>
            <a:pPr marL="185738" indent="-185738">
              <a:defRPr/>
            </a:pPr>
            <a:r>
              <a:rPr lang="pl-PL" altLang="ko-KR" sz="1400" kern="0" spc="-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Pionier w</a:t>
            </a:r>
          </a:p>
          <a:p>
            <a:pPr marL="185738" indent="-185738">
              <a:defRPr/>
            </a:pPr>
            <a:r>
              <a:rPr lang="pl-PL" altLang="ko-KR" sz="1400" kern="0" spc="-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Rozwiązaniach</a:t>
            </a:r>
          </a:p>
          <a:p>
            <a:pPr marL="185738" indent="-185738">
              <a:defRPr/>
            </a:pPr>
            <a:r>
              <a:rPr lang="pl-PL" altLang="ko-KR" sz="1400" kern="0" spc="-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Komunikacji</a:t>
            </a:r>
          </a:p>
          <a:p>
            <a:pPr marL="185738" indent="-185738">
              <a:defRPr/>
            </a:pPr>
            <a:r>
              <a:rPr lang="pl-PL" altLang="ko-KR" sz="1400" kern="0" spc="-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Przewodowej</a:t>
            </a:r>
          </a:p>
          <a:p>
            <a:pPr marL="185738" indent="-185738">
              <a:defRPr/>
            </a:pPr>
            <a:r>
              <a:rPr lang="pl-PL" altLang="ko-KR" sz="1400" kern="0" spc="-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i bezprzewodowej</a:t>
            </a:r>
            <a:endParaRPr lang="en-US" altLang="ko-KR" sz="1400" kern="0" spc="-5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LG스마트체 SemiBold" panose="020B0600000101010101" pitchFamily="50" charset="-127"/>
              <a:cs typeface="Arial" pitchFamily="34" charset="0"/>
            </a:endParaRPr>
          </a:p>
        </p:txBody>
      </p:sp>
      <p:sp>
        <p:nvSpPr>
          <p:cNvPr id="142" name="Text Box 7"/>
          <p:cNvSpPr txBox="1">
            <a:spLocks noChangeArrowheads="1"/>
          </p:cNvSpPr>
          <p:nvPr/>
        </p:nvSpPr>
        <p:spPr bwMode="auto">
          <a:xfrm>
            <a:off x="5610359" y="3464936"/>
            <a:ext cx="1837041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  <a:sp3d>
              <a:bevelT w="1270" h="2540"/>
            </a:sp3d>
          </a:bodyPr>
          <a:lstStyle/>
          <a:p>
            <a:pPr marL="185738" indent="-185738" algn="ctr">
              <a:defRPr/>
            </a:pPr>
            <a:r>
              <a:rPr lang="pl-PL" altLang="ko-KR" sz="14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Komponenty do branży </a:t>
            </a:r>
          </a:p>
          <a:p>
            <a:pPr marL="185738" indent="-185738" algn="ctr">
              <a:defRPr/>
            </a:pPr>
            <a:r>
              <a:rPr lang="pl-PL" altLang="ko-KR" sz="1400" kern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automotive</a:t>
            </a:r>
            <a:endParaRPr lang="en-US" altLang="ko-KR" sz="1400" kern="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LG스마트체 SemiBold" panose="020B0600000101010101" pitchFamily="50" charset="-127"/>
              <a:cs typeface="Arial" pitchFamily="34" charset="0"/>
            </a:endParaRPr>
          </a:p>
        </p:txBody>
      </p:sp>
      <p:sp>
        <p:nvSpPr>
          <p:cNvPr id="147" name="Text Box 7"/>
          <p:cNvSpPr txBox="1">
            <a:spLocks noChangeArrowheads="1"/>
          </p:cNvSpPr>
          <p:nvPr/>
        </p:nvSpPr>
        <p:spPr bwMode="auto">
          <a:xfrm>
            <a:off x="4878178" y="5454439"/>
            <a:ext cx="960199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  <a:sp3d>
              <a:bevelT w="1270" h="2540"/>
            </a:sp3d>
          </a:bodyPr>
          <a:lstStyle/>
          <a:p>
            <a:pPr marL="185738" indent="-185738">
              <a:defRPr/>
            </a:pPr>
            <a:r>
              <a:rPr lang="pl-PL" altLang="ko-KR" sz="1400" kern="0" spc="-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Baterie do EV</a:t>
            </a:r>
            <a:endParaRPr lang="en-US" altLang="ko-KR" sz="1400" kern="0" spc="-5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LG스마트체 SemiBold" panose="020B0600000101010101" pitchFamily="50" charset="-127"/>
              <a:cs typeface="Arial" pitchFamily="34" charset="0"/>
            </a:endParaRPr>
          </a:p>
        </p:txBody>
      </p:sp>
      <p:sp>
        <p:nvSpPr>
          <p:cNvPr id="148" name="Text Box 7"/>
          <p:cNvSpPr txBox="1">
            <a:spLocks noChangeArrowheads="1"/>
          </p:cNvSpPr>
          <p:nvPr/>
        </p:nvSpPr>
        <p:spPr bwMode="auto">
          <a:xfrm>
            <a:off x="7430269" y="3617342"/>
            <a:ext cx="1298432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  <a:scene3d>
              <a:camera prst="orthographicFront"/>
              <a:lightRig rig="threePt" dir="t"/>
            </a:scene3d>
            <a:sp3d>
              <a:bevelT w="1270" h="2540"/>
            </a:sp3d>
          </a:bodyPr>
          <a:lstStyle/>
          <a:p>
            <a:pPr marL="185738" indent="-185738" algn="ctr">
              <a:defRPr/>
            </a:pPr>
            <a:r>
              <a:rPr lang="en-US" altLang="ko-KR" sz="1400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LG스마트체 SemiBold" panose="020B0600000101010101" pitchFamily="50" charset="-127"/>
                <a:cs typeface="Arial" pitchFamily="34" charset="0"/>
              </a:rPr>
              <a:t>Energy Solutions</a:t>
            </a:r>
          </a:p>
        </p:txBody>
      </p:sp>
      <p:pic>
        <p:nvPicPr>
          <p:cNvPr id="154" name="그림 2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262" y="2181963"/>
            <a:ext cx="1940794" cy="13154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5" name="그림 23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4" t="20042" r="8050" b="3046"/>
          <a:stretch/>
        </p:blipFill>
        <p:spPr>
          <a:xfrm>
            <a:off x="5477521" y="2498879"/>
            <a:ext cx="1757013" cy="9038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6" name="Prostokąt 155">
            <a:extLst>
              <a:ext uri="{FF2B5EF4-FFF2-40B4-BE49-F238E27FC236}">
                <a16:creationId xmlns:a16="http://schemas.microsoft.com/office/drawing/2014/main" id="{7A2D33B0-2303-DA49-8D23-9940DFA48262}"/>
              </a:ext>
            </a:extLst>
          </p:cNvPr>
          <p:cNvSpPr/>
          <p:nvPr/>
        </p:nvSpPr>
        <p:spPr>
          <a:xfrm>
            <a:off x="488013" y="185179"/>
            <a:ext cx="65340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altLang="ko-KR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ambria" pitchFamily="18" charset="0"/>
                <a:ea typeface="LG스마트체 SemiBold" panose="020B0600000101010101" pitchFamily="50" charset="-127"/>
              </a:rPr>
              <a:t>Innowacje dla poprawy jakości życia</a:t>
            </a:r>
            <a:endParaRPr lang="en-US" altLang="ko-KR" sz="4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pic>
        <p:nvPicPr>
          <p:cNvPr id="157" name="Picture 2">
            <a:extLst>
              <a:ext uri="{FF2B5EF4-FFF2-40B4-BE49-F238E27FC236}">
                <a16:creationId xmlns:a16="http://schemas.microsoft.com/office/drawing/2014/main" id="{8E3D9232-DC8A-B741-A392-865F04114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48" y="197173"/>
            <a:ext cx="19977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8" name="Prostokąt 157">
            <a:extLst>
              <a:ext uri="{FF2B5EF4-FFF2-40B4-BE49-F238E27FC236}">
                <a16:creationId xmlns:a16="http://schemas.microsoft.com/office/drawing/2014/main" id="{6001A45D-BED7-094F-B2B1-8CE692285610}"/>
              </a:ext>
            </a:extLst>
          </p:cNvPr>
          <p:cNvSpPr/>
          <p:nvPr/>
        </p:nvSpPr>
        <p:spPr>
          <a:xfrm>
            <a:off x="8672396" y="6596390"/>
            <a:ext cx="4716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ko-KR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3/21</a:t>
            </a:r>
            <a:endParaRPr lang="en-US" altLang="ko-KR" sz="1050" i="1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5157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2" grpId="0"/>
      <p:bldP spid="114" grpId="0"/>
      <p:bldP spid="116" grpId="0"/>
      <p:bldP spid="118" grpId="0"/>
      <p:bldP spid="120" grpId="0"/>
      <p:bldP spid="122" grpId="0"/>
      <p:bldP spid="124" grpId="0"/>
      <p:bldP spid="126" grpId="0"/>
      <p:bldP spid="129" grpId="0"/>
      <p:bldP spid="133" grpId="0"/>
      <p:bldP spid="137" grpId="0"/>
      <p:bldP spid="141" grpId="0"/>
      <p:bldP spid="97" grpId="0"/>
      <p:bldP spid="98" grpId="0"/>
      <p:bldP spid="99" grpId="0"/>
      <p:bldP spid="101" grpId="0"/>
      <p:bldP spid="103" grpId="0"/>
      <p:bldP spid="105" grpId="0"/>
      <p:bldP spid="107" grpId="0"/>
      <p:bldP spid="109" grpId="0"/>
      <p:bldP spid="142" grpId="0"/>
      <p:bldP spid="147" grpId="0"/>
      <p:bldP spid="148" grpId="0"/>
      <p:bldP spid="1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직사각형 137"/>
          <p:cNvSpPr/>
          <p:nvPr/>
        </p:nvSpPr>
        <p:spPr>
          <a:xfrm>
            <a:off x="0" y="5555384"/>
            <a:ext cx="9133591" cy="1302616"/>
          </a:xfrm>
          <a:prstGeom prst="rect">
            <a:avLst/>
          </a:prstGeom>
          <a:solidFill>
            <a:schemeClr val="accent2">
              <a:lumMod val="60000"/>
              <a:lumOff val="4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1" name="Grupa 70"/>
          <p:cNvGrpSpPr/>
          <p:nvPr/>
        </p:nvGrpSpPr>
        <p:grpSpPr>
          <a:xfrm>
            <a:off x="2375070" y="5684803"/>
            <a:ext cx="4393861" cy="905342"/>
            <a:chOff x="2864768" y="5684803"/>
            <a:chExt cx="4393861" cy="905342"/>
          </a:xfrm>
        </p:grpSpPr>
        <p:grpSp>
          <p:nvGrpSpPr>
            <p:cNvPr id="47" name="그룹 130"/>
            <p:cNvGrpSpPr/>
            <p:nvPr/>
          </p:nvGrpSpPr>
          <p:grpSpPr>
            <a:xfrm>
              <a:off x="2864768" y="5717481"/>
              <a:ext cx="1641381" cy="204899"/>
              <a:chOff x="1152624" y="5714330"/>
              <a:chExt cx="1641381" cy="204899"/>
            </a:xfrm>
          </p:grpSpPr>
          <p:pic>
            <p:nvPicPr>
              <p:cNvPr id="54" name="Picture 3" descr="G:\01_Design\01_프레젠테이션\00_프리07\201701_02 베네_LG화학\PSD\IMG\img18.png"/>
              <p:cNvPicPr>
                <a:picLocks noChangeAspect="1" noChangeArrowheads="1"/>
              </p:cNvPicPr>
              <p:nvPr/>
            </p:nvPicPr>
            <p:blipFill>
              <a:blip r:embed="rId2"/>
              <a:stretch>
                <a:fillRect/>
              </a:stretch>
            </p:blipFill>
            <p:spPr bwMode="auto">
              <a:xfrm>
                <a:off x="1152624" y="5714330"/>
                <a:ext cx="151310" cy="204899"/>
              </a:xfrm>
              <a:prstGeom prst="rect">
                <a:avLst/>
              </a:prstGeom>
              <a:noFill/>
            </p:spPr>
          </p:pic>
          <p:sp>
            <p:nvSpPr>
              <p:cNvPr id="55" name="TextBox 83"/>
              <p:cNvSpPr txBox="1">
                <a:spLocks noChangeArrowheads="1"/>
              </p:cNvSpPr>
              <p:nvPr/>
            </p:nvSpPr>
            <p:spPr bwMode="auto">
              <a:xfrm>
                <a:off x="1353649" y="5725957"/>
                <a:ext cx="1440356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>
                <a:defPPr>
                  <a:defRPr lang="ko-KR"/>
                </a:defPPr>
                <a:lvl1pPr fontAlgn="auto">
                  <a:spcBef>
                    <a:spcPts val="0"/>
                  </a:spcBef>
                  <a:spcAft>
                    <a:spcPts val="0"/>
                  </a:spcAft>
                  <a:defRPr kumimoji="1" sz="1050" b="1">
                    <a:gradFill>
                      <a:gsLst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  <a:gs pos="99000">
                          <a:schemeClr val="tx1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Helvetica" pitchFamily="34" charset="0"/>
                    <a:ea typeface="굴림" charset="-127"/>
                    <a:cs typeface="Arial" charset="0"/>
                  </a:defRPr>
                </a:lvl1pPr>
              </a:lstStyle>
              <a:p>
                <a:pPr>
                  <a:defRPr/>
                </a:pPr>
                <a:r>
                  <a:rPr lang="pl-PL" altLang="ko-KR" sz="1200" b="0" dirty="0">
                    <a:ln>
                      <a:solidFill>
                        <a:srgbClr val="3D455D">
                          <a:alpha val="0"/>
                        </a:srgbClr>
                      </a:solidFill>
                    </a:ln>
                    <a:solidFill>
                      <a:srgbClr val="2E3446"/>
                    </a:solidFill>
                    <a:latin typeface="LG스마트체 SemiBold" pitchFamily="50" charset="-127"/>
                    <a:ea typeface="LG스마트체 SemiBold" pitchFamily="50" charset="-127"/>
                    <a:cs typeface="+mn-cs"/>
                  </a:rPr>
                  <a:t>CENTRALA</a:t>
                </a:r>
                <a:endParaRPr lang="en-US" altLang="ko-KR" sz="1200" b="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2E3446"/>
                  </a:solidFill>
                  <a:latin typeface="LG스마트체 SemiBold" pitchFamily="50" charset="-127"/>
                  <a:ea typeface="LG스마트체 SemiBold" pitchFamily="50" charset="-127"/>
                  <a:cs typeface="+mn-cs"/>
                </a:endParaRPr>
              </a:p>
            </p:txBody>
          </p:sp>
        </p:grpSp>
        <p:grpSp>
          <p:nvGrpSpPr>
            <p:cNvPr id="48" name="그룹 131"/>
            <p:cNvGrpSpPr/>
            <p:nvPr/>
          </p:nvGrpSpPr>
          <p:grpSpPr>
            <a:xfrm>
              <a:off x="2864768" y="6051364"/>
              <a:ext cx="1928167" cy="204899"/>
              <a:chOff x="1152624" y="5714330"/>
              <a:chExt cx="1928167" cy="204899"/>
            </a:xfrm>
          </p:grpSpPr>
          <p:pic>
            <p:nvPicPr>
              <p:cNvPr id="52" name="Picture 3" descr="G:\01_Design\01_프레젠테이션\00_프리07\201701_02 베네_LG화학\PSD\IMG\img18.png"/>
              <p:cNvPicPr>
                <a:picLocks noChangeAspect="1" noChangeArrowheads="1"/>
              </p:cNvPicPr>
              <p:nvPr/>
            </p:nvPicPr>
            <p:blipFill>
              <a:blip r:embed="rId3"/>
              <a:stretch>
                <a:fillRect/>
              </a:stretch>
            </p:blipFill>
            <p:spPr bwMode="auto">
              <a:xfrm>
                <a:off x="1152624" y="5714330"/>
                <a:ext cx="151309" cy="204899"/>
              </a:xfrm>
              <a:prstGeom prst="rect">
                <a:avLst/>
              </a:prstGeom>
              <a:noFill/>
            </p:spPr>
          </p:pic>
          <p:sp>
            <p:nvSpPr>
              <p:cNvPr id="53" name="TextBox 83"/>
              <p:cNvSpPr txBox="1">
                <a:spLocks noChangeArrowheads="1"/>
              </p:cNvSpPr>
              <p:nvPr/>
            </p:nvSpPr>
            <p:spPr bwMode="auto">
              <a:xfrm>
                <a:off x="1353648" y="5725957"/>
                <a:ext cx="1727143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>
                <a:defPPr>
                  <a:defRPr lang="ko-KR"/>
                </a:defPPr>
                <a:lvl1pPr fontAlgn="auto">
                  <a:spcBef>
                    <a:spcPts val="0"/>
                  </a:spcBef>
                  <a:spcAft>
                    <a:spcPts val="0"/>
                  </a:spcAft>
                  <a:defRPr kumimoji="1" sz="1050" b="1">
                    <a:gradFill>
                      <a:gsLst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  <a:gs pos="99000">
                          <a:schemeClr val="tx1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Helvetica" pitchFamily="34" charset="0"/>
                    <a:ea typeface="굴림" charset="-127"/>
                    <a:cs typeface="Arial" charset="0"/>
                  </a:defRPr>
                </a:lvl1pPr>
              </a:lstStyle>
              <a:p>
                <a:pPr>
                  <a:defRPr/>
                </a:pPr>
                <a:r>
                  <a:rPr lang="pl-PL" altLang="ko-KR" sz="1200" b="0" dirty="0">
                    <a:ln>
                      <a:solidFill>
                        <a:srgbClr val="3D455D">
                          <a:alpha val="0"/>
                        </a:srgbClr>
                      </a:solidFill>
                    </a:ln>
                    <a:solidFill>
                      <a:srgbClr val="555D6F"/>
                    </a:solidFill>
                    <a:latin typeface="LG스마트체 SemiBold" pitchFamily="50" charset="-127"/>
                    <a:ea typeface="LG스마트체 SemiBold" pitchFamily="50" charset="-127"/>
                    <a:cs typeface="+mn-cs"/>
                  </a:rPr>
                  <a:t>Zakłady </a:t>
                </a:r>
                <a:r>
                  <a:rPr lang="pl-PL" altLang="ko-KR" sz="1200" b="0" dirty="0" err="1">
                    <a:ln>
                      <a:solidFill>
                        <a:srgbClr val="3D455D">
                          <a:alpha val="0"/>
                        </a:srgbClr>
                      </a:solidFill>
                    </a:ln>
                    <a:solidFill>
                      <a:srgbClr val="555D6F"/>
                    </a:solidFill>
                    <a:latin typeface="LG스마트체 SemiBold" pitchFamily="50" charset="-127"/>
                    <a:ea typeface="LG스마트체 SemiBold" pitchFamily="50" charset="-127"/>
                    <a:cs typeface="+mn-cs"/>
                  </a:rPr>
                  <a:t>prod</a:t>
                </a:r>
                <a:endParaRPr lang="en-US" altLang="ko-KR" sz="1200" b="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555D6F"/>
                  </a:solidFill>
                  <a:latin typeface="LG스마트체 SemiBold" pitchFamily="50" charset="-127"/>
                  <a:ea typeface="LG스마트체 SemiBold" pitchFamily="50" charset="-127"/>
                  <a:cs typeface="+mn-cs"/>
                </a:endParaRPr>
              </a:p>
            </p:txBody>
          </p:sp>
        </p:grpSp>
        <p:grpSp>
          <p:nvGrpSpPr>
            <p:cNvPr id="49" name="그룹 134"/>
            <p:cNvGrpSpPr/>
            <p:nvPr/>
          </p:nvGrpSpPr>
          <p:grpSpPr>
            <a:xfrm>
              <a:off x="2864768" y="6385247"/>
              <a:ext cx="1641381" cy="204898"/>
              <a:chOff x="1152624" y="5714330"/>
              <a:chExt cx="1641381" cy="204898"/>
            </a:xfrm>
          </p:grpSpPr>
          <p:pic>
            <p:nvPicPr>
              <p:cNvPr id="50" name="Picture 3" descr="G:\01_Design\01_프레젠테이션\00_프리07\201701_02 베네_LG화학\PSD\IMG\img18.png"/>
              <p:cNvPicPr>
                <a:picLocks noChangeAspect="1" noChangeArrowheads="1"/>
              </p:cNvPicPr>
              <p:nvPr/>
            </p:nvPicPr>
            <p:blipFill>
              <a:blip r:embed="rId4"/>
              <a:stretch>
                <a:fillRect/>
              </a:stretch>
            </p:blipFill>
            <p:spPr bwMode="auto">
              <a:xfrm>
                <a:off x="1152624" y="5714330"/>
                <a:ext cx="151309" cy="204898"/>
              </a:xfrm>
              <a:prstGeom prst="rect">
                <a:avLst/>
              </a:prstGeom>
              <a:noFill/>
            </p:spPr>
          </p:pic>
          <p:sp>
            <p:nvSpPr>
              <p:cNvPr id="51" name="TextBox 83"/>
              <p:cNvSpPr txBox="1">
                <a:spLocks noChangeArrowheads="1"/>
              </p:cNvSpPr>
              <p:nvPr/>
            </p:nvSpPr>
            <p:spPr bwMode="auto">
              <a:xfrm>
                <a:off x="1353649" y="5725957"/>
                <a:ext cx="1440356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>
                <a:defPPr>
                  <a:defRPr lang="ko-KR"/>
                </a:defPPr>
                <a:lvl1pPr fontAlgn="auto">
                  <a:spcBef>
                    <a:spcPts val="0"/>
                  </a:spcBef>
                  <a:spcAft>
                    <a:spcPts val="0"/>
                  </a:spcAft>
                  <a:defRPr kumimoji="1" sz="1050" b="1">
                    <a:gradFill>
                      <a:gsLst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  <a:gs pos="99000">
                          <a:schemeClr val="tx1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Helvetica" pitchFamily="34" charset="0"/>
                    <a:ea typeface="굴림" charset="-127"/>
                    <a:cs typeface="Arial" charset="0"/>
                  </a:defRPr>
                </a:lvl1pPr>
              </a:lstStyle>
              <a:p>
                <a:pPr>
                  <a:defRPr/>
                </a:pPr>
                <a:r>
                  <a:rPr lang="pl-PL" altLang="ko-KR" sz="1200" dirty="0">
                    <a:ln>
                      <a:solidFill>
                        <a:srgbClr val="3D455D">
                          <a:alpha val="0"/>
                        </a:srgbClr>
                      </a:solidFill>
                    </a:ln>
                    <a:solidFill>
                      <a:srgbClr val="BC003A"/>
                    </a:solidFill>
                    <a:latin typeface="LG스마트체 SemiBold" pitchFamily="50" charset="-127"/>
                    <a:ea typeface="LG스마트체 SemiBold" pitchFamily="50" charset="-127"/>
                    <a:cs typeface="+mn-cs"/>
                  </a:rPr>
                  <a:t>Centra </a:t>
                </a:r>
                <a:r>
                  <a:rPr lang="en-US" altLang="ko-KR" sz="1200" dirty="0">
                    <a:ln>
                      <a:solidFill>
                        <a:srgbClr val="3D455D">
                          <a:alpha val="0"/>
                        </a:srgbClr>
                      </a:solidFill>
                    </a:ln>
                    <a:solidFill>
                      <a:srgbClr val="BC003A"/>
                    </a:solidFill>
                    <a:latin typeface="LG스마트체 SemiBold" pitchFamily="50" charset="-127"/>
                    <a:ea typeface="LG스마트체 SemiBold" pitchFamily="50" charset="-127"/>
                    <a:cs typeface="+mn-cs"/>
                  </a:rPr>
                  <a:t>R&amp;D</a:t>
                </a:r>
              </a:p>
            </p:txBody>
          </p:sp>
        </p:grpSp>
        <p:sp>
          <p:nvSpPr>
            <p:cNvPr id="56" name="Freeform 24"/>
            <p:cNvSpPr>
              <a:spLocks noEditPoints="1"/>
            </p:cNvSpPr>
            <p:nvPr/>
          </p:nvSpPr>
          <p:spPr bwMode="auto">
            <a:xfrm>
              <a:off x="5571597" y="6402536"/>
              <a:ext cx="95121" cy="170142"/>
            </a:xfrm>
            <a:custGeom>
              <a:avLst/>
              <a:gdLst>
                <a:gd name="T0" fmla="*/ 387 w 815"/>
                <a:gd name="T1" fmla="*/ 1220 h 1456"/>
                <a:gd name="T2" fmla="*/ 353 w 815"/>
                <a:gd name="T3" fmla="*/ 1244 h 1456"/>
                <a:gd name="T4" fmla="*/ 341 w 815"/>
                <a:gd name="T5" fmla="*/ 1284 h 1456"/>
                <a:gd name="T6" fmla="*/ 353 w 815"/>
                <a:gd name="T7" fmla="*/ 1324 h 1456"/>
                <a:gd name="T8" fmla="*/ 387 w 815"/>
                <a:gd name="T9" fmla="*/ 1348 h 1456"/>
                <a:gd name="T10" fmla="*/ 428 w 815"/>
                <a:gd name="T11" fmla="*/ 1348 h 1456"/>
                <a:gd name="T12" fmla="*/ 461 w 815"/>
                <a:gd name="T13" fmla="*/ 1324 h 1456"/>
                <a:gd name="T14" fmla="*/ 474 w 815"/>
                <a:gd name="T15" fmla="*/ 1284 h 1456"/>
                <a:gd name="T16" fmla="*/ 461 w 815"/>
                <a:gd name="T17" fmla="*/ 1244 h 1456"/>
                <a:gd name="T18" fmla="*/ 428 w 815"/>
                <a:gd name="T19" fmla="*/ 1220 h 1456"/>
                <a:gd name="T20" fmla="*/ 79 w 815"/>
                <a:gd name="T21" fmla="*/ 179 h 1456"/>
                <a:gd name="T22" fmla="*/ 736 w 815"/>
                <a:gd name="T23" fmla="*/ 1119 h 1456"/>
                <a:gd name="T24" fmla="*/ 79 w 815"/>
                <a:gd name="T25" fmla="*/ 179 h 1456"/>
                <a:gd name="T26" fmla="*/ 267 w 815"/>
                <a:gd name="T27" fmla="*/ 108 h 1456"/>
                <a:gd name="T28" fmla="*/ 548 w 815"/>
                <a:gd name="T29" fmla="*/ 77 h 1456"/>
                <a:gd name="T30" fmla="*/ 641 w 815"/>
                <a:gd name="T31" fmla="*/ 67 h 1456"/>
                <a:gd name="T32" fmla="*/ 618 w 815"/>
                <a:gd name="T33" fmla="*/ 80 h 1456"/>
                <a:gd name="T34" fmla="*/ 618 w 815"/>
                <a:gd name="T35" fmla="*/ 108 h 1456"/>
                <a:gd name="T36" fmla="*/ 641 w 815"/>
                <a:gd name="T37" fmla="*/ 120 h 1456"/>
                <a:gd name="T38" fmla="*/ 663 w 815"/>
                <a:gd name="T39" fmla="*/ 108 h 1456"/>
                <a:gd name="T40" fmla="*/ 663 w 815"/>
                <a:gd name="T41" fmla="*/ 80 h 1456"/>
                <a:gd name="T42" fmla="*/ 641 w 815"/>
                <a:gd name="T43" fmla="*/ 67 h 1456"/>
                <a:gd name="T44" fmla="*/ 709 w 815"/>
                <a:gd name="T45" fmla="*/ 0 h 1456"/>
                <a:gd name="T46" fmla="*/ 763 w 815"/>
                <a:gd name="T47" fmla="*/ 15 h 1456"/>
                <a:gd name="T48" fmla="*/ 799 w 815"/>
                <a:gd name="T49" fmla="*/ 53 h 1456"/>
                <a:gd name="T50" fmla="*/ 815 w 815"/>
                <a:gd name="T51" fmla="*/ 106 h 1456"/>
                <a:gd name="T52" fmla="*/ 811 w 815"/>
                <a:gd name="T53" fmla="*/ 1378 h 1456"/>
                <a:gd name="T54" fmla="*/ 784 w 815"/>
                <a:gd name="T55" fmla="*/ 1425 h 1456"/>
                <a:gd name="T56" fmla="*/ 737 w 815"/>
                <a:gd name="T57" fmla="*/ 1452 h 1456"/>
                <a:gd name="T58" fmla="*/ 105 w 815"/>
                <a:gd name="T59" fmla="*/ 1456 h 1456"/>
                <a:gd name="T60" fmla="*/ 52 w 815"/>
                <a:gd name="T61" fmla="*/ 1442 h 1456"/>
                <a:gd name="T62" fmla="*/ 14 w 815"/>
                <a:gd name="T63" fmla="*/ 1404 h 1456"/>
                <a:gd name="T64" fmla="*/ 0 w 815"/>
                <a:gd name="T65" fmla="*/ 1350 h 1456"/>
                <a:gd name="T66" fmla="*/ 4 w 815"/>
                <a:gd name="T67" fmla="*/ 78 h 1456"/>
                <a:gd name="T68" fmla="*/ 31 w 815"/>
                <a:gd name="T69" fmla="*/ 31 h 1456"/>
                <a:gd name="T70" fmla="*/ 77 w 815"/>
                <a:gd name="T71" fmla="*/ 3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15" h="1456">
                  <a:moveTo>
                    <a:pt x="407" y="1216"/>
                  </a:moveTo>
                  <a:lnTo>
                    <a:pt x="387" y="1220"/>
                  </a:lnTo>
                  <a:lnTo>
                    <a:pt x="367" y="1230"/>
                  </a:lnTo>
                  <a:lnTo>
                    <a:pt x="353" y="1244"/>
                  </a:lnTo>
                  <a:lnTo>
                    <a:pt x="343" y="1263"/>
                  </a:lnTo>
                  <a:lnTo>
                    <a:pt x="341" y="1284"/>
                  </a:lnTo>
                  <a:lnTo>
                    <a:pt x="343" y="1305"/>
                  </a:lnTo>
                  <a:lnTo>
                    <a:pt x="353" y="1324"/>
                  </a:lnTo>
                  <a:lnTo>
                    <a:pt x="367" y="1339"/>
                  </a:lnTo>
                  <a:lnTo>
                    <a:pt x="387" y="1348"/>
                  </a:lnTo>
                  <a:lnTo>
                    <a:pt x="407" y="1352"/>
                  </a:lnTo>
                  <a:lnTo>
                    <a:pt x="428" y="1348"/>
                  </a:lnTo>
                  <a:lnTo>
                    <a:pt x="446" y="1339"/>
                  </a:lnTo>
                  <a:lnTo>
                    <a:pt x="461" y="1324"/>
                  </a:lnTo>
                  <a:lnTo>
                    <a:pt x="470" y="1305"/>
                  </a:lnTo>
                  <a:lnTo>
                    <a:pt x="474" y="1284"/>
                  </a:lnTo>
                  <a:lnTo>
                    <a:pt x="470" y="1263"/>
                  </a:lnTo>
                  <a:lnTo>
                    <a:pt x="461" y="1244"/>
                  </a:lnTo>
                  <a:lnTo>
                    <a:pt x="446" y="1230"/>
                  </a:lnTo>
                  <a:lnTo>
                    <a:pt x="428" y="1220"/>
                  </a:lnTo>
                  <a:lnTo>
                    <a:pt x="407" y="1216"/>
                  </a:lnTo>
                  <a:close/>
                  <a:moveTo>
                    <a:pt x="79" y="179"/>
                  </a:moveTo>
                  <a:lnTo>
                    <a:pt x="79" y="1119"/>
                  </a:lnTo>
                  <a:lnTo>
                    <a:pt x="736" y="1119"/>
                  </a:lnTo>
                  <a:lnTo>
                    <a:pt x="736" y="179"/>
                  </a:lnTo>
                  <a:lnTo>
                    <a:pt x="79" y="179"/>
                  </a:lnTo>
                  <a:close/>
                  <a:moveTo>
                    <a:pt x="267" y="77"/>
                  </a:moveTo>
                  <a:lnTo>
                    <a:pt x="267" y="108"/>
                  </a:lnTo>
                  <a:lnTo>
                    <a:pt x="548" y="108"/>
                  </a:lnTo>
                  <a:lnTo>
                    <a:pt x="548" y="77"/>
                  </a:lnTo>
                  <a:lnTo>
                    <a:pt x="267" y="77"/>
                  </a:lnTo>
                  <a:close/>
                  <a:moveTo>
                    <a:pt x="641" y="67"/>
                  </a:moveTo>
                  <a:lnTo>
                    <a:pt x="627" y="71"/>
                  </a:lnTo>
                  <a:lnTo>
                    <a:pt x="618" y="80"/>
                  </a:lnTo>
                  <a:lnTo>
                    <a:pt x="614" y="94"/>
                  </a:lnTo>
                  <a:lnTo>
                    <a:pt x="618" y="108"/>
                  </a:lnTo>
                  <a:lnTo>
                    <a:pt x="627" y="117"/>
                  </a:lnTo>
                  <a:lnTo>
                    <a:pt x="641" y="120"/>
                  </a:lnTo>
                  <a:lnTo>
                    <a:pt x="655" y="117"/>
                  </a:lnTo>
                  <a:lnTo>
                    <a:pt x="663" y="108"/>
                  </a:lnTo>
                  <a:lnTo>
                    <a:pt x="667" y="94"/>
                  </a:lnTo>
                  <a:lnTo>
                    <a:pt x="663" y="80"/>
                  </a:lnTo>
                  <a:lnTo>
                    <a:pt x="655" y="71"/>
                  </a:lnTo>
                  <a:lnTo>
                    <a:pt x="641" y="67"/>
                  </a:lnTo>
                  <a:close/>
                  <a:moveTo>
                    <a:pt x="105" y="0"/>
                  </a:moveTo>
                  <a:lnTo>
                    <a:pt x="709" y="0"/>
                  </a:lnTo>
                  <a:lnTo>
                    <a:pt x="737" y="3"/>
                  </a:lnTo>
                  <a:lnTo>
                    <a:pt x="763" y="15"/>
                  </a:lnTo>
                  <a:lnTo>
                    <a:pt x="784" y="31"/>
                  </a:lnTo>
                  <a:lnTo>
                    <a:pt x="799" y="53"/>
                  </a:lnTo>
                  <a:lnTo>
                    <a:pt x="811" y="78"/>
                  </a:lnTo>
                  <a:lnTo>
                    <a:pt x="815" y="106"/>
                  </a:lnTo>
                  <a:lnTo>
                    <a:pt x="815" y="1350"/>
                  </a:lnTo>
                  <a:lnTo>
                    <a:pt x="811" y="1378"/>
                  </a:lnTo>
                  <a:lnTo>
                    <a:pt x="799" y="1404"/>
                  </a:lnTo>
                  <a:lnTo>
                    <a:pt x="784" y="1425"/>
                  </a:lnTo>
                  <a:lnTo>
                    <a:pt x="763" y="1442"/>
                  </a:lnTo>
                  <a:lnTo>
                    <a:pt x="737" y="1452"/>
                  </a:lnTo>
                  <a:lnTo>
                    <a:pt x="709" y="1456"/>
                  </a:lnTo>
                  <a:lnTo>
                    <a:pt x="105" y="1456"/>
                  </a:lnTo>
                  <a:lnTo>
                    <a:pt x="77" y="1452"/>
                  </a:lnTo>
                  <a:lnTo>
                    <a:pt x="52" y="1442"/>
                  </a:lnTo>
                  <a:lnTo>
                    <a:pt x="31" y="1425"/>
                  </a:lnTo>
                  <a:lnTo>
                    <a:pt x="14" y="1404"/>
                  </a:lnTo>
                  <a:lnTo>
                    <a:pt x="4" y="1378"/>
                  </a:lnTo>
                  <a:lnTo>
                    <a:pt x="0" y="1350"/>
                  </a:lnTo>
                  <a:lnTo>
                    <a:pt x="0" y="106"/>
                  </a:lnTo>
                  <a:lnTo>
                    <a:pt x="4" y="78"/>
                  </a:lnTo>
                  <a:lnTo>
                    <a:pt x="14" y="53"/>
                  </a:lnTo>
                  <a:lnTo>
                    <a:pt x="31" y="31"/>
                  </a:lnTo>
                  <a:lnTo>
                    <a:pt x="52" y="15"/>
                  </a:lnTo>
                  <a:lnTo>
                    <a:pt x="77" y="3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3D4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57" name="Freeform 32"/>
            <p:cNvSpPr>
              <a:spLocks noEditPoints="1"/>
            </p:cNvSpPr>
            <p:nvPr/>
          </p:nvSpPr>
          <p:spPr bwMode="auto">
            <a:xfrm>
              <a:off x="5518989" y="6057540"/>
              <a:ext cx="200336" cy="176123"/>
            </a:xfrm>
            <a:custGeom>
              <a:avLst/>
              <a:gdLst>
                <a:gd name="T0" fmla="*/ 1621 w 1756"/>
                <a:gd name="T1" fmla="*/ 1310 h 1542"/>
                <a:gd name="T2" fmla="*/ 1593 w 1756"/>
                <a:gd name="T3" fmla="*/ 1512 h 1542"/>
                <a:gd name="T4" fmla="*/ 1460 w 1756"/>
                <a:gd name="T5" fmla="*/ 1540 h 1542"/>
                <a:gd name="T6" fmla="*/ 1361 w 1756"/>
                <a:gd name="T7" fmla="*/ 1480 h 1542"/>
                <a:gd name="T8" fmla="*/ 407 w 1756"/>
                <a:gd name="T9" fmla="*/ 1298 h 1542"/>
                <a:gd name="T10" fmla="*/ 356 w 1756"/>
                <a:gd name="T11" fmla="*/ 1522 h 1542"/>
                <a:gd name="T12" fmla="*/ 215 w 1756"/>
                <a:gd name="T13" fmla="*/ 1532 h 1542"/>
                <a:gd name="T14" fmla="*/ 140 w 1756"/>
                <a:gd name="T15" fmla="*/ 1453 h 1542"/>
                <a:gd name="T16" fmla="*/ 814 w 1756"/>
                <a:gd name="T17" fmla="*/ 707 h 1542"/>
                <a:gd name="T18" fmla="*/ 567 w 1756"/>
                <a:gd name="T19" fmla="*/ 745 h 1542"/>
                <a:gd name="T20" fmla="*/ 432 w 1756"/>
                <a:gd name="T21" fmla="*/ 787 h 1542"/>
                <a:gd name="T22" fmla="*/ 1338 w 1756"/>
                <a:gd name="T23" fmla="*/ 794 h 1542"/>
                <a:gd name="T24" fmla="*/ 999 w 1756"/>
                <a:gd name="T25" fmla="*/ 710 h 1542"/>
                <a:gd name="T26" fmla="*/ 1513 w 1756"/>
                <a:gd name="T27" fmla="*/ 686 h 1542"/>
                <a:gd name="T28" fmla="*/ 1439 w 1756"/>
                <a:gd name="T29" fmla="*/ 806 h 1542"/>
                <a:gd name="T30" fmla="*/ 1513 w 1756"/>
                <a:gd name="T31" fmla="*/ 927 h 1542"/>
                <a:gd name="T32" fmla="*/ 1655 w 1756"/>
                <a:gd name="T33" fmla="*/ 911 h 1542"/>
                <a:gd name="T34" fmla="*/ 1701 w 1756"/>
                <a:gd name="T35" fmla="*/ 775 h 1542"/>
                <a:gd name="T36" fmla="*/ 1603 w 1756"/>
                <a:gd name="T37" fmla="*/ 676 h 1542"/>
                <a:gd name="T38" fmla="*/ 100 w 1756"/>
                <a:gd name="T39" fmla="*/ 701 h 1542"/>
                <a:gd name="T40" fmla="*/ 55 w 1756"/>
                <a:gd name="T41" fmla="*/ 837 h 1542"/>
                <a:gd name="T42" fmla="*/ 154 w 1756"/>
                <a:gd name="T43" fmla="*/ 937 h 1542"/>
                <a:gd name="T44" fmla="*/ 288 w 1756"/>
                <a:gd name="T45" fmla="*/ 890 h 1542"/>
                <a:gd name="T46" fmla="*/ 304 w 1756"/>
                <a:gd name="T47" fmla="*/ 747 h 1542"/>
                <a:gd name="T48" fmla="*/ 184 w 1756"/>
                <a:gd name="T49" fmla="*/ 672 h 1542"/>
                <a:gd name="T50" fmla="*/ 615 w 1756"/>
                <a:gd name="T51" fmla="*/ 88 h 1542"/>
                <a:gd name="T52" fmla="*/ 437 w 1756"/>
                <a:gd name="T53" fmla="*/ 125 h 1542"/>
                <a:gd name="T54" fmla="*/ 366 w 1756"/>
                <a:gd name="T55" fmla="*/ 551 h 1542"/>
                <a:gd name="T56" fmla="*/ 795 w 1756"/>
                <a:gd name="T57" fmla="*/ 491 h 1542"/>
                <a:gd name="T58" fmla="*/ 1147 w 1756"/>
                <a:gd name="T59" fmla="*/ 504 h 1542"/>
                <a:gd name="T60" fmla="*/ 1394 w 1756"/>
                <a:gd name="T61" fmla="*/ 548 h 1542"/>
                <a:gd name="T62" fmla="*/ 1505 w 1756"/>
                <a:gd name="T63" fmla="*/ 582 h 1542"/>
                <a:gd name="T64" fmla="*/ 1089 w 1756"/>
                <a:gd name="T65" fmla="*/ 81 h 1542"/>
                <a:gd name="T66" fmla="*/ 960 w 1756"/>
                <a:gd name="T67" fmla="*/ 1 h 1542"/>
                <a:gd name="T68" fmla="*/ 1254 w 1756"/>
                <a:gd name="T69" fmla="*/ 29 h 1542"/>
                <a:gd name="T70" fmla="*/ 1390 w 1756"/>
                <a:gd name="T71" fmla="*/ 61 h 1542"/>
                <a:gd name="T72" fmla="*/ 1414 w 1756"/>
                <a:gd name="T73" fmla="*/ 92 h 1542"/>
                <a:gd name="T74" fmla="*/ 1475 w 1756"/>
                <a:gd name="T75" fmla="*/ 230 h 1542"/>
                <a:gd name="T76" fmla="*/ 1547 w 1756"/>
                <a:gd name="T77" fmla="*/ 418 h 1542"/>
                <a:gd name="T78" fmla="*/ 1584 w 1756"/>
                <a:gd name="T79" fmla="*/ 582 h 1542"/>
                <a:gd name="T80" fmla="*/ 1632 w 1756"/>
                <a:gd name="T81" fmla="*/ 595 h 1542"/>
                <a:gd name="T82" fmla="*/ 1716 w 1756"/>
                <a:gd name="T83" fmla="*/ 658 h 1542"/>
                <a:gd name="T84" fmla="*/ 1749 w 1756"/>
                <a:gd name="T85" fmla="*/ 814 h 1542"/>
                <a:gd name="T86" fmla="*/ 1749 w 1756"/>
                <a:gd name="T87" fmla="*/ 1028 h 1542"/>
                <a:gd name="T88" fmla="*/ 19 w 1756"/>
                <a:gd name="T89" fmla="*/ 761 h 1542"/>
                <a:gd name="T90" fmla="*/ 32 w 1756"/>
                <a:gd name="T91" fmla="*/ 707 h 1542"/>
                <a:gd name="T92" fmla="*/ 88 w 1756"/>
                <a:gd name="T93" fmla="*/ 612 h 1542"/>
                <a:gd name="T94" fmla="*/ 186 w 1756"/>
                <a:gd name="T95" fmla="*/ 571 h 1542"/>
                <a:gd name="T96" fmla="*/ 212 w 1756"/>
                <a:gd name="T97" fmla="*/ 463 h 1542"/>
                <a:gd name="T98" fmla="*/ 268 w 1756"/>
                <a:gd name="T99" fmla="*/ 275 h 1542"/>
                <a:gd name="T100" fmla="*/ 338 w 1756"/>
                <a:gd name="T101" fmla="*/ 105 h 1542"/>
                <a:gd name="T102" fmla="*/ 394 w 1756"/>
                <a:gd name="T103" fmla="*/ 55 h 1542"/>
                <a:gd name="T104" fmla="*/ 556 w 1756"/>
                <a:gd name="T105" fmla="*/ 21 h 1542"/>
                <a:gd name="T106" fmla="*/ 882 w 1756"/>
                <a:gd name="T107" fmla="*/ 0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56" h="1542">
                  <a:moveTo>
                    <a:pt x="0" y="1209"/>
                  </a:moveTo>
                  <a:lnTo>
                    <a:pt x="1756" y="1209"/>
                  </a:lnTo>
                  <a:lnTo>
                    <a:pt x="1756" y="1298"/>
                  </a:lnTo>
                  <a:lnTo>
                    <a:pt x="1617" y="1298"/>
                  </a:lnTo>
                  <a:lnTo>
                    <a:pt x="1621" y="1310"/>
                  </a:lnTo>
                  <a:lnTo>
                    <a:pt x="1622" y="1321"/>
                  </a:lnTo>
                  <a:lnTo>
                    <a:pt x="1622" y="1462"/>
                  </a:lnTo>
                  <a:lnTo>
                    <a:pt x="1620" y="1480"/>
                  </a:lnTo>
                  <a:lnTo>
                    <a:pt x="1610" y="1496"/>
                  </a:lnTo>
                  <a:lnTo>
                    <a:pt x="1593" y="1512"/>
                  </a:lnTo>
                  <a:lnTo>
                    <a:pt x="1573" y="1524"/>
                  </a:lnTo>
                  <a:lnTo>
                    <a:pt x="1549" y="1533"/>
                  </a:lnTo>
                  <a:lnTo>
                    <a:pt x="1521" y="1540"/>
                  </a:lnTo>
                  <a:lnTo>
                    <a:pt x="1490" y="1542"/>
                  </a:lnTo>
                  <a:lnTo>
                    <a:pt x="1460" y="1540"/>
                  </a:lnTo>
                  <a:lnTo>
                    <a:pt x="1432" y="1533"/>
                  </a:lnTo>
                  <a:lnTo>
                    <a:pt x="1406" y="1524"/>
                  </a:lnTo>
                  <a:lnTo>
                    <a:pt x="1386" y="1512"/>
                  </a:lnTo>
                  <a:lnTo>
                    <a:pt x="1371" y="1496"/>
                  </a:lnTo>
                  <a:lnTo>
                    <a:pt x="1361" y="1480"/>
                  </a:lnTo>
                  <a:lnTo>
                    <a:pt x="1357" y="1462"/>
                  </a:lnTo>
                  <a:lnTo>
                    <a:pt x="1357" y="1321"/>
                  </a:lnTo>
                  <a:lnTo>
                    <a:pt x="1358" y="1310"/>
                  </a:lnTo>
                  <a:lnTo>
                    <a:pt x="1363" y="1298"/>
                  </a:lnTo>
                  <a:lnTo>
                    <a:pt x="407" y="1298"/>
                  </a:lnTo>
                  <a:lnTo>
                    <a:pt x="407" y="1453"/>
                  </a:lnTo>
                  <a:lnTo>
                    <a:pt x="403" y="1474"/>
                  </a:lnTo>
                  <a:lnTo>
                    <a:pt x="393" y="1493"/>
                  </a:lnTo>
                  <a:lnTo>
                    <a:pt x="377" y="1508"/>
                  </a:lnTo>
                  <a:lnTo>
                    <a:pt x="356" y="1522"/>
                  </a:lnTo>
                  <a:lnTo>
                    <a:pt x="332" y="1532"/>
                  </a:lnTo>
                  <a:lnTo>
                    <a:pt x="304" y="1540"/>
                  </a:lnTo>
                  <a:lnTo>
                    <a:pt x="273" y="1542"/>
                  </a:lnTo>
                  <a:lnTo>
                    <a:pt x="243" y="1540"/>
                  </a:lnTo>
                  <a:lnTo>
                    <a:pt x="215" y="1532"/>
                  </a:lnTo>
                  <a:lnTo>
                    <a:pt x="189" y="1522"/>
                  </a:lnTo>
                  <a:lnTo>
                    <a:pt x="169" y="1508"/>
                  </a:lnTo>
                  <a:lnTo>
                    <a:pt x="154" y="1493"/>
                  </a:lnTo>
                  <a:lnTo>
                    <a:pt x="144" y="1474"/>
                  </a:lnTo>
                  <a:lnTo>
                    <a:pt x="140" y="1453"/>
                  </a:lnTo>
                  <a:lnTo>
                    <a:pt x="140" y="1298"/>
                  </a:lnTo>
                  <a:lnTo>
                    <a:pt x="0" y="1298"/>
                  </a:lnTo>
                  <a:lnTo>
                    <a:pt x="0" y="1209"/>
                  </a:lnTo>
                  <a:close/>
                  <a:moveTo>
                    <a:pt x="874" y="705"/>
                  </a:moveTo>
                  <a:lnTo>
                    <a:pt x="814" y="707"/>
                  </a:lnTo>
                  <a:lnTo>
                    <a:pt x="758" y="712"/>
                  </a:lnTo>
                  <a:lnTo>
                    <a:pt x="705" y="719"/>
                  </a:lnTo>
                  <a:lnTo>
                    <a:pt x="654" y="726"/>
                  </a:lnTo>
                  <a:lnTo>
                    <a:pt x="609" y="737"/>
                  </a:lnTo>
                  <a:lnTo>
                    <a:pt x="567" y="745"/>
                  </a:lnTo>
                  <a:lnTo>
                    <a:pt x="530" y="756"/>
                  </a:lnTo>
                  <a:lnTo>
                    <a:pt x="497" y="766"/>
                  </a:lnTo>
                  <a:lnTo>
                    <a:pt x="470" y="775"/>
                  </a:lnTo>
                  <a:lnTo>
                    <a:pt x="448" y="782"/>
                  </a:lnTo>
                  <a:lnTo>
                    <a:pt x="432" y="787"/>
                  </a:lnTo>
                  <a:lnTo>
                    <a:pt x="422" y="791"/>
                  </a:lnTo>
                  <a:lnTo>
                    <a:pt x="419" y="794"/>
                  </a:lnTo>
                  <a:lnTo>
                    <a:pt x="419" y="1043"/>
                  </a:lnTo>
                  <a:lnTo>
                    <a:pt x="1344" y="1043"/>
                  </a:lnTo>
                  <a:lnTo>
                    <a:pt x="1338" y="794"/>
                  </a:lnTo>
                  <a:lnTo>
                    <a:pt x="1268" y="766"/>
                  </a:lnTo>
                  <a:lnTo>
                    <a:pt x="1199" y="745"/>
                  </a:lnTo>
                  <a:lnTo>
                    <a:pt x="1132" y="729"/>
                  </a:lnTo>
                  <a:lnTo>
                    <a:pt x="1065" y="717"/>
                  </a:lnTo>
                  <a:lnTo>
                    <a:pt x="999" y="710"/>
                  </a:lnTo>
                  <a:lnTo>
                    <a:pt x="935" y="706"/>
                  </a:lnTo>
                  <a:lnTo>
                    <a:pt x="874" y="705"/>
                  </a:lnTo>
                  <a:close/>
                  <a:moveTo>
                    <a:pt x="1571" y="672"/>
                  </a:moveTo>
                  <a:lnTo>
                    <a:pt x="1541" y="676"/>
                  </a:lnTo>
                  <a:lnTo>
                    <a:pt x="1513" y="686"/>
                  </a:lnTo>
                  <a:lnTo>
                    <a:pt x="1489" y="701"/>
                  </a:lnTo>
                  <a:lnTo>
                    <a:pt x="1469" y="723"/>
                  </a:lnTo>
                  <a:lnTo>
                    <a:pt x="1452" y="747"/>
                  </a:lnTo>
                  <a:lnTo>
                    <a:pt x="1442" y="775"/>
                  </a:lnTo>
                  <a:lnTo>
                    <a:pt x="1439" y="806"/>
                  </a:lnTo>
                  <a:lnTo>
                    <a:pt x="1442" y="837"/>
                  </a:lnTo>
                  <a:lnTo>
                    <a:pt x="1452" y="865"/>
                  </a:lnTo>
                  <a:lnTo>
                    <a:pt x="1469" y="890"/>
                  </a:lnTo>
                  <a:lnTo>
                    <a:pt x="1489" y="911"/>
                  </a:lnTo>
                  <a:lnTo>
                    <a:pt x="1513" y="927"/>
                  </a:lnTo>
                  <a:lnTo>
                    <a:pt x="1541" y="937"/>
                  </a:lnTo>
                  <a:lnTo>
                    <a:pt x="1571" y="940"/>
                  </a:lnTo>
                  <a:lnTo>
                    <a:pt x="1603" y="937"/>
                  </a:lnTo>
                  <a:lnTo>
                    <a:pt x="1631" y="927"/>
                  </a:lnTo>
                  <a:lnTo>
                    <a:pt x="1655" y="911"/>
                  </a:lnTo>
                  <a:lnTo>
                    <a:pt x="1676" y="890"/>
                  </a:lnTo>
                  <a:lnTo>
                    <a:pt x="1692" y="865"/>
                  </a:lnTo>
                  <a:lnTo>
                    <a:pt x="1701" y="837"/>
                  </a:lnTo>
                  <a:lnTo>
                    <a:pt x="1705" y="806"/>
                  </a:lnTo>
                  <a:lnTo>
                    <a:pt x="1701" y="775"/>
                  </a:lnTo>
                  <a:lnTo>
                    <a:pt x="1692" y="747"/>
                  </a:lnTo>
                  <a:lnTo>
                    <a:pt x="1676" y="723"/>
                  </a:lnTo>
                  <a:lnTo>
                    <a:pt x="1655" y="701"/>
                  </a:lnTo>
                  <a:lnTo>
                    <a:pt x="1631" y="686"/>
                  </a:lnTo>
                  <a:lnTo>
                    <a:pt x="1603" y="676"/>
                  </a:lnTo>
                  <a:lnTo>
                    <a:pt x="1571" y="672"/>
                  </a:lnTo>
                  <a:close/>
                  <a:moveTo>
                    <a:pt x="184" y="672"/>
                  </a:moveTo>
                  <a:lnTo>
                    <a:pt x="154" y="676"/>
                  </a:lnTo>
                  <a:lnTo>
                    <a:pt x="126" y="686"/>
                  </a:lnTo>
                  <a:lnTo>
                    <a:pt x="100" y="701"/>
                  </a:lnTo>
                  <a:lnTo>
                    <a:pt x="80" y="723"/>
                  </a:lnTo>
                  <a:lnTo>
                    <a:pt x="65" y="747"/>
                  </a:lnTo>
                  <a:lnTo>
                    <a:pt x="55" y="775"/>
                  </a:lnTo>
                  <a:lnTo>
                    <a:pt x="51" y="806"/>
                  </a:lnTo>
                  <a:lnTo>
                    <a:pt x="55" y="837"/>
                  </a:lnTo>
                  <a:lnTo>
                    <a:pt x="65" y="865"/>
                  </a:lnTo>
                  <a:lnTo>
                    <a:pt x="80" y="890"/>
                  </a:lnTo>
                  <a:lnTo>
                    <a:pt x="100" y="911"/>
                  </a:lnTo>
                  <a:lnTo>
                    <a:pt x="126" y="927"/>
                  </a:lnTo>
                  <a:lnTo>
                    <a:pt x="154" y="937"/>
                  </a:lnTo>
                  <a:lnTo>
                    <a:pt x="184" y="940"/>
                  </a:lnTo>
                  <a:lnTo>
                    <a:pt x="215" y="937"/>
                  </a:lnTo>
                  <a:lnTo>
                    <a:pt x="243" y="927"/>
                  </a:lnTo>
                  <a:lnTo>
                    <a:pt x="267" y="911"/>
                  </a:lnTo>
                  <a:lnTo>
                    <a:pt x="288" y="890"/>
                  </a:lnTo>
                  <a:lnTo>
                    <a:pt x="304" y="865"/>
                  </a:lnTo>
                  <a:lnTo>
                    <a:pt x="314" y="837"/>
                  </a:lnTo>
                  <a:lnTo>
                    <a:pt x="318" y="806"/>
                  </a:lnTo>
                  <a:lnTo>
                    <a:pt x="314" y="775"/>
                  </a:lnTo>
                  <a:lnTo>
                    <a:pt x="304" y="747"/>
                  </a:lnTo>
                  <a:lnTo>
                    <a:pt x="288" y="723"/>
                  </a:lnTo>
                  <a:lnTo>
                    <a:pt x="267" y="701"/>
                  </a:lnTo>
                  <a:lnTo>
                    <a:pt x="243" y="686"/>
                  </a:lnTo>
                  <a:lnTo>
                    <a:pt x="215" y="676"/>
                  </a:lnTo>
                  <a:lnTo>
                    <a:pt x="184" y="672"/>
                  </a:lnTo>
                  <a:close/>
                  <a:moveTo>
                    <a:pt x="856" y="71"/>
                  </a:moveTo>
                  <a:lnTo>
                    <a:pt x="789" y="73"/>
                  </a:lnTo>
                  <a:lnTo>
                    <a:pt x="725" y="77"/>
                  </a:lnTo>
                  <a:lnTo>
                    <a:pt x="667" y="82"/>
                  </a:lnTo>
                  <a:lnTo>
                    <a:pt x="615" y="88"/>
                  </a:lnTo>
                  <a:lnTo>
                    <a:pt x="568" y="96"/>
                  </a:lnTo>
                  <a:lnTo>
                    <a:pt x="526" y="104"/>
                  </a:lnTo>
                  <a:lnTo>
                    <a:pt x="490" y="111"/>
                  </a:lnTo>
                  <a:lnTo>
                    <a:pt x="460" y="119"/>
                  </a:lnTo>
                  <a:lnTo>
                    <a:pt x="437" y="125"/>
                  </a:lnTo>
                  <a:lnTo>
                    <a:pt x="419" y="130"/>
                  </a:lnTo>
                  <a:lnTo>
                    <a:pt x="409" y="133"/>
                  </a:lnTo>
                  <a:lnTo>
                    <a:pt x="407" y="134"/>
                  </a:lnTo>
                  <a:lnTo>
                    <a:pt x="273" y="575"/>
                  </a:lnTo>
                  <a:lnTo>
                    <a:pt x="366" y="551"/>
                  </a:lnTo>
                  <a:lnTo>
                    <a:pt x="456" y="531"/>
                  </a:lnTo>
                  <a:lnTo>
                    <a:pt x="545" y="515"/>
                  </a:lnTo>
                  <a:lnTo>
                    <a:pt x="630" y="504"/>
                  </a:lnTo>
                  <a:lnTo>
                    <a:pt x="714" y="496"/>
                  </a:lnTo>
                  <a:lnTo>
                    <a:pt x="795" y="491"/>
                  </a:lnTo>
                  <a:lnTo>
                    <a:pt x="873" y="489"/>
                  </a:lnTo>
                  <a:lnTo>
                    <a:pt x="946" y="490"/>
                  </a:lnTo>
                  <a:lnTo>
                    <a:pt x="1018" y="493"/>
                  </a:lnTo>
                  <a:lnTo>
                    <a:pt x="1085" y="498"/>
                  </a:lnTo>
                  <a:lnTo>
                    <a:pt x="1147" y="504"/>
                  </a:lnTo>
                  <a:lnTo>
                    <a:pt x="1207" y="513"/>
                  </a:lnTo>
                  <a:lnTo>
                    <a:pt x="1260" y="521"/>
                  </a:lnTo>
                  <a:lnTo>
                    <a:pt x="1310" y="531"/>
                  </a:lnTo>
                  <a:lnTo>
                    <a:pt x="1354" y="540"/>
                  </a:lnTo>
                  <a:lnTo>
                    <a:pt x="1394" y="548"/>
                  </a:lnTo>
                  <a:lnTo>
                    <a:pt x="1428" y="557"/>
                  </a:lnTo>
                  <a:lnTo>
                    <a:pt x="1457" y="565"/>
                  </a:lnTo>
                  <a:lnTo>
                    <a:pt x="1479" y="573"/>
                  </a:lnTo>
                  <a:lnTo>
                    <a:pt x="1495" y="578"/>
                  </a:lnTo>
                  <a:lnTo>
                    <a:pt x="1505" y="582"/>
                  </a:lnTo>
                  <a:lnTo>
                    <a:pt x="1509" y="582"/>
                  </a:lnTo>
                  <a:lnTo>
                    <a:pt x="1357" y="122"/>
                  </a:lnTo>
                  <a:lnTo>
                    <a:pt x="1263" y="104"/>
                  </a:lnTo>
                  <a:lnTo>
                    <a:pt x="1174" y="90"/>
                  </a:lnTo>
                  <a:lnTo>
                    <a:pt x="1089" y="81"/>
                  </a:lnTo>
                  <a:lnTo>
                    <a:pt x="1006" y="75"/>
                  </a:lnTo>
                  <a:lnTo>
                    <a:pt x="930" y="71"/>
                  </a:lnTo>
                  <a:lnTo>
                    <a:pt x="856" y="71"/>
                  </a:lnTo>
                  <a:close/>
                  <a:moveTo>
                    <a:pt x="882" y="0"/>
                  </a:moveTo>
                  <a:lnTo>
                    <a:pt x="960" y="1"/>
                  </a:lnTo>
                  <a:lnTo>
                    <a:pt x="1032" y="5"/>
                  </a:lnTo>
                  <a:lnTo>
                    <a:pt x="1096" y="8"/>
                  </a:lnTo>
                  <a:lnTo>
                    <a:pt x="1156" y="15"/>
                  </a:lnTo>
                  <a:lnTo>
                    <a:pt x="1208" y="21"/>
                  </a:lnTo>
                  <a:lnTo>
                    <a:pt x="1254" y="29"/>
                  </a:lnTo>
                  <a:lnTo>
                    <a:pt x="1293" y="36"/>
                  </a:lnTo>
                  <a:lnTo>
                    <a:pt x="1326" y="43"/>
                  </a:lnTo>
                  <a:lnTo>
                    <a:pt x="1353" y="49"/>
                  </a:lnTo>
                  <a:lnTo>
                    <a:pt x="1375" y="55"/>
                  </a:lnTo>
                  <a:lnTo>
                    <a:pt x="1390" y="61"/>
                  </a:lnTo>
                  <a:lnTo>
                    <a:pt x="1397" y="63"/>
                  </a:lnTo>
                  <a:lnTo>
                    <a:pt x="1401" y="64"/>
                  </a:lnTo>
                  <a:lnTo>
                    <a:pt x="1402" y="67"/>
                  </a:lnTo>
                  <a:lnTo>
                    <a:pt x="1408" y="77"/>
                  </a:lnTo>
                  <a:lnTo>
                    <a:pt x="1414" y="92"/>
                  </a:lnTo>
                  <a:lnTo>
                    <a:pt x="1423" y="111"/>
                  </a:lnTo>
                  <a:lnTo>
                    <a:pt x="1434" y="137"/>
                  </a:lnTo>
                  <a:lnTo>
                    <a:pt x="1447" y="165"/>
                  </a:lnTo>
                  <a:lnTo>
                    <a:pt x="1461" y="195"/>
                  </a:lnTo>
                  <a:lnTo>
                    <a:pt x="1475" y="230"/>
                  </a:lnTo>
                  <a:lnTo>
                    <a:pt x="1490" y="265"/>
                  </a:lnTo>
                  <a:lnTo>
                    <a:pt x="1505" y="303"/>
                  </a:lnTo>
                  <a:lnTo>
                    <a:pt x="1521" y="341"/>
                  </a:lnTo>
                  <a:lnTo>
                    <a:pt x="1535" y="379"/>
                  </a:lnTo>
                  <a:lnTo>
                    <a:pt x="1547" y="418"/>
                  </a:lnTo>
                  <a:lnTo>
                    <a:pt x="1559" y="454"/>
                  </a:lnTo>
                  <a:lnTo>
                    <a:pt x="1569" y="490"/>
                  </a:lnTo>
                  <a:lnTo>
                    <a:pt x="1577" y="524"/>
                  </a:lnTo>
                  <a:lnTo>
                    <a:pt x="1582" y="555"/>
                  </a:lnTo>
                  <a:lnTo>
                    <a:pt x="1584" y="582"/>
                  </a:lnTo>
                  <a:lnTo>
                    <a:pt x="1587" y="583"/>
                  </a:lnTo>
                  <a:lnTo>
                    <a:pt x="1594" y="584"/>
                  </a:lnTo>
                  <a:lnTo>
                    <a:pt x="1604" y="587"/>
                  </a:lnTo>
                  <a:lnTo>
                    <a:pt x="1617" y="590"/>
                  </a:lnTo>
                  <a:lnTo>
                    <a:pt x="1632" y="595"/>
                  </a:lnTo>
                  <a:lnTo>
                    <a:pt x="1650" y="603"/>
                  </a:lnTo>
                  <a:lnTo>
                    <a:pt x="1667" y="612"/>
                  </a:lnTo>
                  <a:lnTo>
                    <a:pt x="1684" y="625"/>
                  </a:lnTo>
                  <a:lnTo>
                    <a:pt x="1701" y="640"/>
                  </a:lnTo>
                  <a:lnTo>
                    <a:pt x="1716" y="658"/>
                  </a:lnTo>
                  <a:lnTo>
                    <a:pt x="1730" y="679"/>
                  </a:lnTo>
                  <a:lnTo>
                    <a:pt x="1740" y="705"/>
                  </a:lnTo>
                  <a:lnTo>
                    <a:pt x="1747" y="734"/>
                  </a:lnTo>
                  <a:lnTo>
                    <a:pt x="1749" y="767"/>
                  </a:lnTo>
                  <a:lnTo>
                    <a:pt x="1749" y="814"/>
                  </a:lnTo>
                  <a:lnTo>
                    <a:pt x="1749" y="860"/>
                  </a:lnTo>
                  <a:lnTo>
                    <a:pt x="1749" y="906"/>
                  </a:lnTo>
                  <a:lnTo>
                    <a:pt x="1749" y="949"/>
                  </a:lnTo>
                  <a:lnTo>
                    <a:pt x="1749" y="989"/>
                  </a:lnTo>
                  <a:lnTo>
                    <a:pt x="1749" y="1028"/>
                  </a:lnTo>
                  <a:lnTo>
                    <a:pt x="1749" y="1108"/>
                  </a:lnTo>
                  <a:lnTo>
                    <a:pt x="1749" y="1122"/>
                  </a:lnTo>
                  <a:lnTo>
                    <a:pt x="1749" y="1125"/>
                  </a:lnTo>
                  <a:lnTo>
                    <a:pt x="19" y="1125"/>
                  </a:lnTo>
                  <a:lnTo>
                    <a:pt x="19" y="761"/>
                  </a:lnTo>
                  <a:lnTo>
                    <a:pt x="20" y="758"/>
                  </a:lnTo>
                  <a:lnTo>
                    <a:pt x="20" y="751"/>
                  </a:lnTo>
                  <a:lnTo>
                    <a:pt x="23" y="739"/>
                  </a:lnTo>
                  <a:lnTo>
                    <a:pt x="27" y="724"/>
                  </a:lnTo>
                  <a:lnTo>
                    <a:pt x="32" y="707"/>
                  </a:lnTo>
                  <a:lnTo>
                    <a:pt x="38" y="688"/>
                  </a:lnTo>
                  <a:lnTo>
                    <a:pt x="47" y="668"/>
                  </a:lnTo>
                  <a:lnTo>
                    <a:pt x="58" y="649"/>
                  </a:lnTo>
                  <a:lnTo>
                    <a:pt x="71" y="630"/>
                  </a:lnTo>
                  <a:lnTo>
                    <a:pt x="88" y="612"/>
                  </a:lnTo>
                  <a:lnTo>
                    <a:pt x="107" y="598"/>
                  </a:lnTo>
                  <a:lnTo>
                    <a:pt x="130" y="587"/>
                  </a:lnTo>
                  <a:lnTo>
                    <a:pt x="155" y="579"/>
                  </a:lnTo>
                  <a:lnTo>
                    <a:pt x="184" y="575"/>
                  </a:lnTo>
                  <a:lnTo>
                    <a:pt x="186" y="571"/>
                  </a:lnTo>
                  <a:lnTo>
                    <a:pt x="188" y="561"/>
                  </a:lnTo>
                  <a:lnTo>
                    <a:pt x="192" y="545"/>
                  </a:lnTo>
                  <a:lnTo>
                    <a:pt x="197" y="522"/>
                  </a:lnTo>
                  <a:lnTo>
                    <a:pt x="205" y="494"/>
                  </a:lnTo>
                  <a:lnTo>
                    <a:pt x="212" y="463"/>
                  </a:lnTo>
                  <a:lnTo>
                    <a:pt x="221" y="429"/>
                  </a:lnTo>
                  <a:lnTo>
                    <a:pt x="231" y="392"/>
                  </a:lnTo>
                  <a:lnTo>
                    <a:pt x="243" y="354"/>
                  </a:lnTo>
                  <a:lnTo>
                    <a:pt x="255" y="315"/>
                  </a:lnTo>
                  <a:lnTo>
                    <a:pt x="268" y="275"/>
                  </a:lnTo>
                  <a:lnTo>
                    <a:pt x="281" y="237"/>
                  </a:lnTo>
                  <a:lnTo>
                    <a:pt x="295" y="199"/>
                  </a:lnTo>
                  <a:lnTo>
                    <a:pt x="309" y="165"/>
                  </a:lnTo>
                  <a:lnTo>
                    <a:pt x="324" y="133"/>
                  </a:lnTo>
                  <a:lnTo>
                    <a:pt x="338" y="105"/>
                  </a:lnTo>
                  <a:lnTo>
                    <a:pt x="353" y="82"/>
                  </a:lnTo>
                  <a:lnTo>
                    <a:pt x="368" y="64"/>
                  </a:lnTo>
                  <a:lnTo>
                    <a:pt x="371" y="63"/>
                  </a:lnTo>
                  <a:lnTo>
                    <a:pt x="380" y="61"/>
                  </a:lnTo>
                  <a:lnTo>
                    <a:pt x="394" y="55"/>
                  </a:lnTo>
                  <a:lnTo>
                    <a:pt x="414" y="49"/>
                  </a:lnTo>
                  <a:lnTo>
                    <a:pt x="441" y="43"/>
                  </a:lnTo>
                  <a:lnTo>
                    <a:pt x="473" y="36"/>
                  </a:lnTo>
                  <a:lnTo>
                    <a:pt x="512" y="29"/>
                  </a:lnTo>
                  <a:lnTo>
                    <a:pt x="556" y="21"/>
                  </a:lnTo>
                  <a:lnTo>
                    <a:pt x="609" y="15"/>
                  </a:lnTo>
                  <a:lnTo>
                    <a:pt x="667" y="8"/>
                  </a:lnTo>
                  <a:lnTo>
                    <a:pt x="732" y="5"/>
                  </a:lnTo>
                  <a:lnTo>
                    <a:pt x="803" y="1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3D4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58" name="TextBox 83"/>
            <p:cNvSpPr txBox="1">
              <a:spLocks noChangeArrowheads="1"/>
            </p:cNvSpPr>
            <p:nvPr/>
          </p:nvSpPr>
          <p:spPr bwMode="auto">
            <a:xfrm>
              <a:off x="5808648" y="5729108"/>
              <a:ext cx="144035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defPPr>
                <a:defRPr lang="ko-KR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kumimoji="1" sz="1050" b="1">
                  <a:gradFill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99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latin typeface="Helvetica" pitchFamily="34" charset="0"/>
                  <a:ea typeface="굴림" charset="-127"/>
                  <a:cs typeface="Arial" charset="0"/>
                </a:defRPr>
              </a:lvl1pPr>
            </a:lstStyle>
            <a:p>
              <a:pPr>
                <a:defRPr/>
              </a:pPr>
              <a:r>
                <a:rPr lang="en-US" altLang="ko-KR" sz="1200" b="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3D455D"/>
                  </a:solidFill>
                  <a:latin typeface="LG스마트체 SemiBold" pitchFamily="50" charset="-127"/>
                  <a:ea typeface="LG스마트체 SemiBold" pitchFamily="50" charset="-127"/>
                  <a:cs typeface="+mn-cs"/>
                </a:rPr>
                <a:t>ESS</a:t>
              </a:r>
            </a:p>
          </p:txBody>
        </p:sp>
        <p:sp>
          <p:nvSpPr>
            <p:cNvPr id="59" name="TextBox 83"/>
            <p:cNvSpPr txBox="1">
              <a:spLocks noChangeArrowheads="1"/>
            </p:cNvSpPr>
            <p:nvPr/>
          </p:nvSpPr>
          <p:spPr bwMode="auto">
            <a:xfrm>
              <a:off x="5818273" y="6396874"/>
              <a:ext cx="144035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defPPr>
                <a:defRPr lang="ko-KR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kumimoji="1" sz="1050" b="1">
                  <a:gradFill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99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latin typeface="Helvetica" pitchFamily="34" charset="0"/>
                  <a:ea typeface="굴림" charset="-127"/>
                  <a:cs typeface="Arial" charset="0"/>
                </a:defRPr>
              </a:lvl1pPr>
            </a:lstStyle>
            <a:p>
              <a:pPr>
                <a:defRPr/>
              </a:pPr>
              <a:r>
                <a:rPr lang="en-US" altLang="ko-KR" sz="1200" b="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3D455D"/>
                  </a:solidFill>
                  <a:latin typeface="LG스마트체 SemiBold" pitchFamily="50" charset="-127"/>
                  <a:ea typeface="LG스마트체 SemiBold" pitchFamily="50" charset="-127"/>
                  <a:cs typeface="+mn-cs"/>
                </a:rPr>
                <a:t>IT &amp; New App</a:t>
              </a:r>
            </a:p>
          </p:txBody>
        </p:sp>
        <p:sp>
          <p:nvSpPr>
            <p:cNvPr id="60" name="TextBox 83"/>
            <p:cNvSpPr txBox="1">
              <a:spLocks noChangeArrowheads="1"/>
            </p:cNvSpPr>
            <p:nvPr/>
          </p:nvSpPr>
          <p:spPr bwMode="auto">
            <a:xfrm>
              <a:off x="5808648" y="6062991"/>
              <a:ext cx="144035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defPPr>
                <a:defRPr lang="ko-KR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kumimoji="1" sz="1050" b="1">
                  <a:gradFill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99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latin typeface="Helvetica" pitchFamily="34" charset="0"/>
                  <a:ea typeface="굴림" charset="-127"/>
                  <a:cs typeface="Arial" charset="0"/>
                </a:defRPr>
              </a:lvl1pPr>
            </a:lstStyle>
            <a:p>
              <a:pPr>
                <a:defRPr/>
              </a:pPr>
              <a:r>
                <a:rPr lang="en-US" altLang="ko-KR" sz="1200" b="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3D455D"/>
                  </a:solidFill>
                  <a:latin typeface="LG스마트체 SemiBold" pitchFamily="50" charset="-127"/>
                  <a:ea typeface="LG스마트체 SemiBold" pitchFamily="50" charset="-127"/>
                  <a:cs typeface="+mn-cs"/>
                </a:rPr>
                <a:t>Automotive</a:t>
              </a:r>
            </a:p>
          </p:txBody>
        </p:sp>
        <p:sp>
          <p:nvSpPr>
            <p:cNvPr id="63" name="Freeform 18"/>
            <p:cNvSpPr>
              <a:spLocks noEditPoints="1"/>
            </p:cNvSpPr>
            <p:nvPr/>
          </p:nvSpPr>
          <p:spPr bwMode="auto">
            <a:xfrm>
              <a:off x="5526794" y="5684803"/>
              <a:ext cx="184726" cy="209032"/>
            </a:xfrm>
            <a:custGeom>
              <a:avLst/>
              <a:gdLst>
                <a:gd name="T0" fmla="*/ 1230 w 1596"/>
                <a:gd name="T1" fmla="*/ 1677 h 1806"/>
                <a:gd name="T2" fmla="*/ 1230 w 1596"/>
                <a:gd name="T3" fmla="*/ 1634 h 1806"/>
                <a:gd name="T4" fmla="*/ 772 w 1596"/>
                <a:gd name="T5" fmla="*/ 1584 h 1806"/>
                <a:gd name="T6" fmla="*/ 772 w 1596"/>
                <a:gd name="T7" fmla="*/ 1524 h 1806"/>
                <a:gd name="T8" fmla="*/ 68 w 1596"/>
                <a:gd name="T9" fmla="*/ 1482 h 1806"/>
                <a:gd name="T10" fmla="*/ 526 w 1596"/>
                <a:gd name="T11" fmla="*/ 1431 h 1806"/>
                <a:gd name="T12" fmla="*/ 526 w 1596"/>
                <a:gd name="T13" fmla="*/ 1388 h 1806"/>
                <a:gd name="T14" fmla="*/ 68 w 1596"/>
                <a:gd name="T15" fmla="*/ 1338 h 1806"/>
                <a:gd name="T16" fmla="*/ 216 w 1596"/>
                <a:gd name="T17" fmla="*/ 1086 h 1806"/>
                <a:gd name="T18" fmla="*/ 216 w 1596"/>
                <a:gd name="T19" fmla="*/ 987 h 1806"/>
                <a:gd name="T20" fmla="*/ 921 w 1596"/>
                <a:gd name="T21" fmla="*/ 1013 h 1806"/>
                <a:gd name="T22" fmla="*/ 809 w 1596"/>
                <a:gd name="T23" fmla="*/ 887 h 1806"/>
                <a:gd name="T24" fmla="*/ 1084 w 1596"/>
                <a:gd name="T25" fmla="*/ 933 h 1806"/>
                <a:gd name="T26" fmla="*/ 1149 w 1596"/>
                <a:gd name="T27" fmla="*/ 987 h 1806"/>
                <a:gd name="T28" fmla="*/ 1147 w 1596"/>
                <a:gd name="T29" fmla="*/ 1015 h 1806"/>
                <a:gd name="T30" fmla="*/ 1079 w 1596"/>
                <a:gd name="T31" fmla="*/ 1029 h 1806"/>
                <a:gd name="T32" fmla="*/ 1180 w 1596"/>
                <a:gd name="T33" fmla="*/ 1031 h 1806"/>
                <a:gd name="T34" fmla="*/ 1174 w 1596"/>
                <a:gd name="T35" fmla="*/ 962 h 1806"/>
                <a:gd name="T36" fmla="*/ 1123 w 1596"/>
                <a:gd name="T37" fmla="*/ 923 h 1806"/>
                <a:gd name="T38" fmla="*/ 1162 w 1596"/>
                <a:gd name="T39" fmla="*/ 919 h 1806"/>
                <a:gd name="T40" fmla="*/ 986 w 1596"/>
                <a:gd name="T41" fmla="*/ 886 h 1806"/>
                <a:gd name="T42" fmla="*/ 954 w 1596"/>
                <a:gd name="T43" fmla="*/ 955 h 1806"/>
                <a:gd name="T44" fmla="*/ 1021 w 1596"/>
                <a:gd name="T45" fmla="*/ 992 h 1806"/>
                <a:gd name="T46" fmla="*/ 1003 w 1596"/>
                <a:gd name="T47" fmla="*/ 1017 h 1806"/>
                <a:gd name="T48" fmla="*/ 968 w 1596"/>
                <a:gd name="T49" fmla="*/ 1045 h 1806"/>
                <a:gd name="T50" fmla="*/ 1053 w 1596"/>
                <a:gd name="T51" fmla="*/ 1020 h 1806"/>
                <a:gd name="T52" fmla="*/ 1004 w 1596"/>
                <a:gd name="T53" fmla="*/ 948 h 1806"/>
                <a:gd name="T54" fmla="*/ 993 w 1596"/>
                <a:gd name="T55" fmla="*/ 919 h 1806"/>
                <a:gd name="T56" fmla="*/ 1033 w 1596"/>
                <a:gd name="T57" fmla="*/ 925 h 1806"/>
                <a:gd name="T58" fmla="*/ 193 w 1596"/>
                <a:gd name="T59" fmla="*/ 1180 h 1806"/>
                <a:gd name="T60" fmla="*/ 349 w 1596"/>
                <a:gd name="T61" fmla="*/ 715 h 1806"/>
                <a:gd name="T62" fmla="*/ 1596 w 1596"/>
                <a:gd name="T63" fmla="*/ 764 h 1806"/>
                <a:gd name="T64" fmla="*/ 1596 w 1596"/>
                <a:gd name="T65" fmla="*/ 1094 h 1806"/>
                <a:gd name="T66" fmla="*/ 1565 w 1596"/>
                <a:gd name="T67" fmla="*/ 1797 h 1806"/>
                <a:gd name="T68" fmla="*/ 1457 w 1596"/>
                <a:gd name="T69" fmla="*/ 1794 h 1806"/>
                <a:gd name="T70" fmla="*/ 1474 w 1596"/>
                <a:gd name="T71" fmla="*/ 1629 h 1806"/>
                <a:gd name="T72" fmla="*/ 1474 w 1596"/>
                <a:gd name="T73" fmla="*/ 985 h 1806"/>
                <a:gd name="T74" fmla="*/ 1474 w 1596"/>
                <a:gd name="T75" fmla="*/ 642 h 1806"/>
                <a:gd name="T76" fmla="*/ 1464 w 1596"/>
                <a:gd name="T77" fmla="*/ 612 h 1806"/>
                <a:gd name="T78" fmla="*/ 772 w 1596"/>
                <a:gd name="T79" fmla="*/ 604 h 1806"/>
                <a:gd name="T80" fmla="*/ 772 w 1596"/>
                <a:gd name="T81" fmla="*/ 544 h 1806"/>
                <a:gd name="T82" fmla="*/ 1431 w 1596"/>
                <a:gd name="T83" fmla="*/ 578 h 1806"/>
                <a:gd name="T84" fmla="*/ 1443 w 1596"/>
                <a:gd name="T85" fmla="*/ 755 h 1806"/>
                <a:gd name="T86" fmla="*/ 1426 w 1596"/>
                <a:gd name="T87" fmla="*/ 1780 h 1806"/>
                <a:gd name="T88" fmla="*/ 1268 w 1596"/>
                <a:gd name="T89" fmla="*/ 1806 h 1806"/>
                <a:gd name="T90" fmla="*/ 1308 w 1596"/>
                <a:gd name="T91" fmla="*/ 1707 h 1806"/>
                <a:gd name="T92" fmla="*/ 1308 w 1596"/>
                <a:gd name="T93" fmla="*/ 1261 h 1806"/>
                <a:gd name="T94" fmla="*/ 1308 w 1596"/>
                <a:gd name="T95" fmla="*/ 504 h 1806"/>
                <a:gd name="T96" fmla="*/ 1289 w 1596"/>
                <a:gd name="T97" fmla="*/ 443 h 1806"/>
                <a:gd name="T98" fmla="*/ 584 w 1596"/>
                <a:gd name="T99" fmla="*/ 437 h 1806"/>
                <a:gd name="T100" fmla="*/ 1287 w 1596"/>
                <a:gd name="T101" fmla="*/ 459 h 1806"/>
                <a:gd name="T102" fmla="*/ 1237 w 1596"/>
                <a:gd name="T103" fmla="*/ 1803 h 1806"/>
                <a:gd name="T104" fmla="*/ 622 w 1596"/>
                <a:gd name="T105" fmla="*/ 1798 h 1806"/>
                <a:gd name="T106" fmla="*/ 596 w 1596"/>
                <a:gd name="T107" fmla="*/ 1751 h 1806"/>
                <a:gd name="T108" fmla="*/ 710 w 1596"/>
                <a:gd name="T109" fmla="*/ 476 h 1806"/>
                <a:gd name="T110" fmla="*/ 559 w 1596"/>
                <a:gd name="T111" fmla="*/ 435 h 1806"/>
                <a:gd name="T112" fmla="*/ 559 w 1596"/>
                <a:gd name="T113" fmla="*/ 1795 h 1806"/>
                <a:gd name="T114" fmla="*/ 0 w 1596"/>
                <a:gd name="T115" fmla="*/ 1735 h 1806"/>
                <a:gd name="T116" fmla="*/ 310 w 1596"/>
                <a:gd name="T117" fmla="*/ 133 h 1806"/>
                <a:gd name="T118" fmla="*/ 239 w 1596"/>
                <a:gd name="T119" fmla="*/ 141 h 1806"/>
                <a:gd name="T120" fmla="*/ 331 w 1596"/>
                <a:gd name="T121" fmla="*/ 3 h 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6" h="1806">
                  <a:moveTo>
                    <a:pt x="68" y="1684"/>
                  </a:moveTo>
                  <a:lnTo>
                    <a:pt x="68" y="1693"/>
                  </a:lnTo>
                  <a:lnTo>
                    <a:pt x="526" y="1693"/>
                  </a:lnTo>
                  <a:lnTo>
                    <a:pt x="526" y="1684"/>
                  </a:lnTo>
                  <a:lnTo>
                    <a:pt x="68" y="1684"/>
                  </a:lnTo>
                  <a:close/>
                  <a:moveTo>
                    <a:pt x="772" y="1677"/>
                  </a:moveTo>
                  <a:lnTo>
                    <a:pt x="772" y="1685"/>
                  </a:lnTo>
                  <a:lnTo>
                    <a:pt x="1230" y="1685"/>
                  </a:lnTo>
                  <a:lnTo>
                    <a:pt x="1230" y="1677"/>
                  </a:lnTo>
                  <a:lnTo>
                    <a:pt x="772" y="1677"/>
                  </a:lnTo>
                  <a:close/>
                  <a:moveTo>
                    <a:pt x="68" y="1633"/>
                  </a:moveTo>
                  <a:lnTo>
                    <a:pt x="68" y="1642"/>
                  </a:lnTo>
                  <a:lnTo>
                    <a:pt x="526" y="1642"/>
                  </a:lnTo>
                  <a:lnTo>
                    <a:pt x="526" y="1633"/>
                  </a:lnTo>
                  <a:lnTo>
                    <a:pt x="68" y="1633"/>
                  </a:lnTo>
                  <a:close/>
                  <a:moveTo>
                    <a:pt x="772" y="1626"/>
                  </a:moveTo>
                  <a:lnTo>
                    <a:pt x="772" y="1634"/>
                  </a:lnTo>
                  <a:lnTo>
                    <a:pt x="1230" y="1634"/>
                  </a:lnTo>
                  <a:lnTo>
                    <a:pt x="1230" y="1626"/>
                  </a:lnTo>
                  <a:lnTo>
                    <a:pt x="772" y="1626"/>
                  </a:lnTo>
                  <a:close/>
                  <a:moveTo>
                    <a:pt x="68" y="1582"/>
                  </a:moveTo>
                  <a:lnTo>
                    <a:pt x="68" y="1591"/>
                  </a:lnTo>
                  <a:lnTo>
                    <a:pt x="526" y="1591"/>
                  </a:lnTo>
                  <a:lnTo>
                    <a:pt x="526" y="1582"/>
                  </a:lnTo>
                  <a:lnTo>
                    <a:pt x="68" y="1582"/>
                  </a:lnTo>
                  <a:close/>
                  <a:moveTo>
                    <a:pt x="772" y="1575"/>
                  </a:moveTo>
                  <a:lnTo>
                    <a:pt x="772" y="1584"/>
                  </a:lnTo>
                  <a:lnTo>
                    <a:pt x="1230" y="1584"/>
                  </a:lnTo>
                  <a:lnTo>
                    <a:pt x="1230" y="1575"/>
                  </a:lnTo>
                  <a:lnTo>
                    <a:pt x="772" y="1575"/>
                  </a:lnTo>
                  <a:close/>
                  <a:moveTo>
                    <a:pt x="68" y="1533"/>
                  </a:moveTo>
                  <a:lnTo>
                    <a:pt x="68" y="1541"/>
                  </a:lnTo>
                  <a:lnTo>
                    <a:pt x="526" y="1541"/>
                  </a:lnTo>
                  <a:lnTo>
                    <a:pt x="526" y="1533"/>
                  </a:lnTo>
                  <a:lnTo>
                    <a:pt x="68" y="1533"/>
                  </a:lnTo>
                  <a:close/>
                  <a:moveTo>
                    <a:pt x="772" y="1524"/>
                  </a:moveTo>
                  <a:lnTo>
                    <a:pt x="772" y="1533"/>
                  </a:lnTo>
                  <a:lnTo>
                    <a:pt x="1230" y="1533"/>
                  </a:lnTo>
                  <a:lnTo>
                    <a:pt x="1230" y="1524"/>
                  </a:lnTo>
                  <a:lnTo>
                    <a:pt x="772" y="1524"/>
                  </a:lnTo>
                  <a:close/>
                  <a:moveTo>
                    <a:pt x="68" y="1482"/>
                  </a:moveTo>
                  <a:lnTo>
                    <a:pt x="68" y="1490"/>
                  </a:lnTo>
                  <a:lnTo>
                    <a:pt x="526" y="1490"/>
                  </a:lnTo>
                  <a:lnTo>
                    <a:pt x="526" y="1482"/>
                  </a:lnTo>
                  <a:lnTo>
                    <a:pt x="68" y="1482"/>
                  </a:lnTo>
                  <a:close/>
                  <a:moveTo>
                    <a:pt x="772" y="1474"/>
                  </a:moveTo>
                  <a:lnTo>
                    <a:pt x="772" y="1483"/>
                  </a:lnTo>
                  <a:lnTo>
                    <a:pt x="1230" y="1483"/>
                  </a:lnTo>
                  <a:lnTo>
                    <a:pt x="1230" y="1474"/>
                  </a:lnTo>
                  <a:lnTo>
                    <a:pt x="772" y="1474"/>
                  </a:lnTo>
                  <a:close/>
                  <a:moveTo>
                    <a:pt x="68" y="1431"/>
                  </a:moveTo>
                  <a:lnTo>
                    <a:pt x="68" y="1439"/>
                  </a:lnTo>
                  <a:lnTo>
                    <a:pt x="526" y="1439"/>
                  </a:lnTo>
                  <a:lnTo>
                    <a:pt x="526" y="1431"/>
                  </a:lnTo>
                  <a:lnTo>
                    <a:pt x="68" y="1431"/>
                  </a:lnTo>
                  <a:close/>
                  <a:moveTo>
                    <a:pt x="772" y="1423"/>
                  </a:moveTo>
                  <a:lnTo>
                    <a:pt x="772" y="1432"/>
                  </a:lnTo>
                  <a:lnTo>
                    <a:pt x="1230" y="1432"/>
                  </a:lnTo>
                  <a:lnTo>
                    <a:pt x="1230" y="1423"/>
                  </a:lnTo>
                  <a:lnTo>
                    <a:pt x="772" y="1423"/>
                  </a:lnTo>
                  <a:close/>
                  <a:moveTo>
                    <a:pt x="68" y="1380"/>
                  </a:moveTo>
                  <a:lnTo>
                    <a:pt x="68" y="1388"/>
                  </a:lnTo>
                  <a:lnTo>
                    <a:pt x="526" y="1388"/>
                  </a:lnTo>
                  <a:lnTo>
                    <a:pt x="526" y="1380"/>
                  </a:lnTo>
                  <a:lnTo>
                    <a:pt x="68" y="1380"/>
                  </a:lnTo>
                  <a:close/>
                  <a:moveTo>
                    <a:pt x="772" y="1372"/>
                  </a:moveTo>
                  <a:lnTo>
                    <a:pt x="772" y="1381"/>
                  </a:lnTo>
                  <a:lnTo>
                    <a:pt x="1230" y="1381"/>
                  </a:lnTo>
                  <a:lnTo>
                    <a:pt x="1230" y="1372"/>
                  </a:lnTo>
                  <a:lnTo>
                    <a:pt x="772" y="1372"/>
                  </a:lnTo>
                  <a:close/>
                  <a:moveTo>
                    <a:pt x="68" y="1330"/>
                  </a:moveTo>
                  <a:lnTo>
                    <a:pt x="68" y="1338"/>
                  </a:lnTo>
                  <a:lnTo>
                    <a:pt x="526" y="1338"/>
                  </a:lnTo>
                  <a:lnTo>
                    <a:pt x="526" y="1330"/>
                  </a:lnTo>
                  <a:lnTo>
                    <a:pt x="68" y="1330"/>
                  </a:lnTo>
                  <a:close/>
                  <a:moveTo>
                    <a:pt x="772" y="1321"/>
                  </a:moveTo>
                  <a:lnTo>
                    <a:pt x="772" y="1330"/>
                  </a:lnTo>
                  <a:lnTo>
                    <a:pt x="1230" y="1330"/>
                  </a:lnTo>
                  <a:lnTo>
                    <a:pt x="1230" y="1321"/>
                  </a:lnTo>
                  <a:lnTo>
                    <a:pt x="772" y="1321"/>
                  </a:lnTo>
                  <a:close/>
                  <a:moveTo>
                    <a:pt x="216" y="1086"/>
                  </a:moveTo>
                  <a:lnTo>
                    <a:pt x="216" y="1161"/>
                  </a:lnTo>
                  <a:lnTo>
                    <a:pt x="371" y="1161"/>
                  </a:lnTo>
                  <a:lnTo>
                    <a:pt x="371" y="1086"/>
                  </a:lnTo>
                  <a:lnTo>
                    <a:pt x="216" y="1086"/>
                  </a:lnTo>
                  <a:close/>
                  <a:moveTo>
                    <a:pt x="216" y="987"/>
                  </a:moveTo>
                  <a:lnTo>
                    <a:pt x="216" y="1062"/>
                  </a:lnTo>
                  <a:lnTo>
                    <a:pt x="371" y="1062"/>
                  </a:lnTo>
                  <a:lnTo>
                    <a:pt x="371" y="987"/>
                  </a:lnTo>
                  <a:lnTo>
                    <a:pt x="216" y="987"/>
                  </a:lnTo>
                  <a:close/>
                  <a:moveTo>
                    <a:pt x="216" y="888"/>
                  </a:moveTo>
                  <a:lnTo>
                    <a:pt x="216" y="964"/>
                  </a:lnTo>
                  <a:lnTo>
                    <a:pt x="371" y="964"/>
                  </a:lnTo>
                  <a:lnTo>
                    <a:pt x="371" y="888"/>
                  </a:lnTo>
                  <a:lnTo>
                    <a:pt x="216" y="888"/>
                  </a:lnTo>
                  <a:close/>
                  <a:moveTo>
                    <a:pt x="809" y="887"/>
                  </a:moveTo>
                  <a:lnTo>
                    <a:pt x="809" y="1045"/>
                  </a:lnTo>
                  <a:lnTo>
                    <a:pt x="921" y="1045"/>
                  </a:lnTo>
                  <a:lnTo>
                    <a:pt x="921" y="1013"/>
                  </a:lnTo>
                  <a:lnTo>
                    <a:pt x="844" y="1013"/>
                  </a:lnTo>
                  <a:lnTo>
                    <a:pt x="844" y="980"/>
                  </a:lnTo>
                  <a:lnTo>
                    <a:pt x="913" y="980"/>
                  </a:lnTo>
                  <a:lnTo>
                    <a:pt x="913" y="948"/>
                  </a:lnTo>
                  <a:lnTo>
                    <a:pt x="844" y="948"/>
                  </a:lnTo>
                  <a:lnTo>
                    <a:pt x="844" y="919"/>
                  </a:lnTo>
                  <a:lnTo>
                    <a:pt x="917" y="919"/>
                  </a:lnTo>
                  <a:lnTo>
                    <a:pt x="917" y="887"/>
                  </a:lnTo>
                  <a:lnTo>
                    <a:pt x="809" y="887"/>
                  </a:lnTo>
                  <a:close/>
                  <a:moveTo>
                    <a:pt x="1144" y="883"/>
                  </a:moveTo>
                  <a:lnTo>
                    <a:pt x="1122" y="886"/>
                  </a:lnTo>
                  <a:lnTo>
                    <a:pt x="1111" y="890"/>
                  </a:lnTo>
                  <a:lnTo>
                    <a:pt x="1102" y="895"/>
                  </a:lnTo>
                  <a:lnTo>
                    <a:pt x="1097" y="900"/>
                  </a:lnTo>
                  <a:lnTo>
                    <a:pt x="1092" y="905"/>
                  </a:lnTo>
                  <a:lnTo>
                    <a:pt x="1088" y="912"/>
                  </a:lnTo>
                  <a:lnTo>
                    <a:pt x="1085" y="922"/>
                  </a:lnTo>
                  <a:lnTo>
                    <a:pt x="1084" y="933"/>
                  </a:lnTo>
                  <a:lnTo>
                    <a:pt x="1085" y="946"/>
                  </a:lnTo>
                  <a:lnTo>
                    <a:pt x="1089" y="955"/>
                  </a:lnTo>
                  <a:lnTo>
                    <a:pt x="1093" y="961"/>
                  </a:lnTo>
                  <a:lnTo>
                    <a:pt x="1098" y="965"/>
                  </a:lnTo>
                  <a:lnTo>
                    <a:pt x="1103" y="968"/>
                  </a:lnTo>
                  <a:lnTo>
                    <a:pt x="1121" y="976"/>
                  </a:lnTo>
                  <a:lnTo>
                    <a:pt x="1139" y="982"/>
                  </a:lnTo>
                  <a:lnTo>
                    <a:pt x="1144" y="984"/>
                  </a:lnTo>
                  <a:lnTo>
                    <a:pt x="1149" y="987"/>
                  </a:lnTo>
                  <a:lnTo>
                    <a:pt x="1153" y="989"/>
                  </a:lnTo>
                  <a:lnTo>
                    <a:pt x="1156" y="992"/>
                  </a:lnTo>
                  <a:lnTo>
                    <a:pt x="1157" y="996"/>
                  </a:lnTo>
                  <a:lnTo>
                    <a:pt x="1158" y="1000"/>
                  </a:lnTo>
                  <a:lnTo>
                    <a:pt x="1158" y="1004"/>
                  </a:lnTo>
                  <a:lnTo>
                    <a:pt x="1156" y="1007"/>
                  </a:lnTo>
                  <a:lnTo>
                    <a:pt x="1154" y="1010"/>
                  </a:lnTo>
                  <a:lnTo>
                    <a:pt x="1151" y="1013"/>
                  </a:lnTo>
                  <a:lnTo>
                    <a:pt x="1147" y="1015"/>
                  </a:lnTo>
                  <a:lnTo>
                    <a:pt x="1142" y="1016"/>
                  </a:lnTo>
                  <a:lnTo>
                    <a:pt x="1138" y="1017"/>
                  </a:lnTo>
                  <a:lnTo>
                    <a:pt x="1134" y="1017"/>
                  </a:lnTo>
                  <a:lnTo>
                    <a:pt x="1126" y="1016"/>
                  </a:lnTo>
                  <a:lnTo>
                    <a:pt x="1117" y="1013"/>
                  </a:lnTo>
                  <a:lnTo>
                    <a:pt x="1112" y="1009"/>
                  </a:lnTo>
                  <a:lnTo>
                    <a:pt x="1107" y="1006"/>
                  </a:lnTo>
                  <a:lnTo>
                    <a:pt x="1104" y="1002"/>
                  </a:lnTo>
                  <a:lnTo>
                    <a:pt x="1079" y="1029"/>
                  </a:lnTo>
                  <a:lnTo>
                    <a:pt x="1090" y="1039"/>
                  </a:lnTo>
                  <a:lnTo>
                    <a:pt x="1103" y="1045"/>
                  </a:lnTo>
                  <a:lnTo>
                    <a:pt x="1117" y="1048"/>
                  </a:lnTo>
                  <a:lnTo>
                    <a:pt x="1132" y="1049"/>
                  </a:lnTo>
                  <a:lnTo>
                    <a:pt x="1143" y="1048"/>
                  </a:lnTo>
                  <a:lnTo>
                    <a:pt x="1155" y="1046"/>
                  </a:lnTo>
                  <a:lnTo>
                    <a:pt x="1165" y="1042"/>
                  </a:lnTo>
                  <a:lnTo>
                    <a:pt x="1175" y="1036"/>
                  </a:lnTo>
                  <a:lnTo>
                    <a:pt x="1180" y="1031"/>
                  </a:lnTo>
                  <a:lnTo>
                    <a:pt x="1184" y="1026"/>
                  </a:lnTo>
                  <a:lnTo>
                    <a:pt x="1188" y="1020"/>
                  </a:lnTo>
                  <a:lnTo>
                    <a:pt x="1191" y="1009"/>
                  </a:lnTo>
                  <a:lnTo>
                    <a:pt x="1193" y="997"/>
                  </a:lnTo>
                  <a:lnTo>
                    <a:pt x="1191" y="984"/>
                  </a:lnTo>
                  <a:lnTo>
                    <a:pt x="1187" y="975"/>
                  </a:lnTo>
                  <a:lnTo>
                    <a:pt x="1184" y="970"/>
                  </a:lnTo>
                  <a:lnTo>
                    <a:pt x="1179" y="965"/>
                  </a:lnTo>
                  <a:lnTo>
                    <a:pt x="1174" y="962"/>
                  </a:lnTo>
                  <a:lnTo>
                    <a:pt x="1157" y="954"/>
                  </a:lnTo>
                  <a:lnTo>
                    <a:pt x="1139" y="948"/>
                  </a:lnTo>
                  <a:lnTo>
                    <a:pt x="1131" y="946"/>
                  </a:lnTo>
                  <a:lnTo>
                    <a:pt x="1126" y="942"/>
                  </a:lnTo>
                  <a:lnTo>
                    <a:pt x="1123" y="939"/>
                  </a:lnTo>
                  <a:lnTo>
                    <a:pt x="1121" y="936"/>
                  </a:lnTo>
                  <a:lnTo>
                    <a:pt x="1119" y="931"/>
                  </a:lnTo>
                  <a:lnTo>
                    <a:pt x="1121" y="927"/>
                  </a:lnTo>
                  <a:lnTo>
                    <a:pt x="1123" y="923"/>
                  </a:lnTo>
                  <a:lnTo>
                    <a:pt x="1125" y="921"/>
                  </a:lnTo>
                  <a:lnTo>
                    <a:pt x="1128" y="919"/>
                  </a:lnTo>
                  <a:lnTo>
                    <a:pt x="1132" y="917"/>
                  </a:lnTo>
                  <a:lnTo>
                    <a:pt x="1136" y="916"/>
                  </a:lnTo>
                  <a:lnTo>
                    <a:pt x="1139" y="915"/>
                  </a:lnTo>
                  <a:lnTo>
                    <a:pt x="1143" y="915"/>
                  </a:lnTo>
                  <a:lnTo>
                    <a:pt x="1150" y="916"/>
                  </a:lnTo>
                  <a:lnTo>
                    <a:pt x="1157" y="917"/>
                  </a:lnTo>
                  <a:lnTo>
                    <a:pt x="1162" y="919"/>
                  </a:lnTo>
                  <a:lnTo>
                    <a:pt x="1165" y="922"/>
                  </a:lnTo>
                  <a:lnTo>
                    <a:pt x="1168" y="925"/>
                  </a:lnTo>
                  <a:lnTo>
                    <a:pt x="1192" y="899"/>
                  </a:lnTo>
                  <a:lnTo>
                    <a:pt x="1182" y="892"/>
                  </a:lnTo>
                  <a:lnTo>
                    <a:pt x="1170" y="887"/>
                  </a:lnTo>
                  <a:lnTo>
                    <a:pt x="1157" y="884"/>
                  </a:lnTo>
                  <a:lnTo>
                    <a:pt x="1144" y="883"/>
                  </a:lnTo>
                  <a:close/>
                  <a:moveTo>
                    <a:pt x="1009" y="883"/>
                  </a:moveTo>
                  <a:lnTo>
                    <a:pt x="986" y="886"/>
                  </a:lnTo>
                  <a:lnTo>
                    <a:pt x="976" y="890"/>
                  </a:lnTo>
                  <a:lnTo>
                    <a:pt x="967" y="895"/>
                  </a:lnTo>
                  <a:lnTo>
                    <a:pt x="961" y="900"/>
                  </a:lnTo>
                  <a:lnTo>
                    <a:pt x="957" y="905"/>
                  </a:lnTo>
                  <a:lnTo>
                    <a:pt x="953" y="912"/>
                  </a:lnTo>
                  <a:lnTo>
                    <a:pt x="950" y="922"/>
                  </a:lnTo>
                  <a:lnTo>
                    <a:pt x="949" y="933"/>
                  </a:lnTo>
                  <a:lnTo>
                    <a:pt x="950" y="946"/>
                  </a:lnTo>
                  <a:lnTo>
                    <a:pt x="954" y="955"/>
                  </a:lnTo>
                  <a:lnTo>
                    <a:pt x="958" y="961"/>
                  </a:lnTo>
                  <a:lnTo>
                    <a:pt x="962" y="965"/>
                  </a:lnTo>
                  <a:lnTo>
                    <a:pt x="968" y="968"/>
                  </a:lnTo>
                  <a:lnTo>
                    <a:pt x="985" y="976"/>
                  </a:lnTo>
                  <a:lnTo>
                    <a:pt x="1004" y="982"/>
                  </a:lnTo>
                  <a:lnTo>
                    <a:pt x="1009" y="984"/>
                  </a:lnTo>
                  <a:lnTo>
                    <a:pt x="1013" y="987"/>
                  </a:lnTo>
                  <a:lnTo>
                    <a:pt x="1018" y="989"/>
                  </a:lnTo>
                  <a:lnTo>
                    <a:pt x="1021" y="992"/>
                  </a:lnTo>
                  <a:lnTo>
                    <a:pt x="1022" y="996"/>
                  </a:lnTo>
                  <a:lnTo>
                    <a:pt x="1023" y="1000"/>
                  </a:lnTo>
                  <a:lnTo>
                    <a:pt x="1023" y="1004"/>
                  </a:lnTo>
                  <a:lnTo>
                    <a:pt x="1021" y="1007"/>
                  </a:lnTo>
                  <a:lnTo>
                    <a:pt x="1019" y="1010"/>
                  </a:lnTo>
                  <a:lnTo>
                    <a:pt x="1015" y="1013"/>
                  </a:lnTo>
                  <a:lnTo>
                    <a:pt x="1011" y="1015"/>
                  </a:lnTo>
                  <a:lnTo>
                    <a:pt x="1007" y="1016"/>
                  </a:lnTo>
                  <a:lnTo>
                    <a:pt x="1003" y="1017"/>
                  </a:lnTo>
                  <a:lnTo>
                    <a:pt x="999" y="1017"/>
                  </a:lnTo>
                  <a:lnTo>
                    <a:pt x="991" y="1016"/>
                  </a:lnTo>
                  <a:lnTo>
                    <a:pt x="982" y="1013"/>
                  </a:lnTo>
                  <a:lnTo>
                    <a:pt x="977" y="1009"/>
                  </a:lnTo>
                  <a:lnTo>
                    <a:pt x="972" y="1006"/>
                  </a:lnTo>
                  <a:lnTo>
                    <a:pt x="969" y="1002"/>
                  </a:lnTo>
                  <a:lnTo>
                    <a:pt x="944" y="1029"/>
                  </a:lnTo>
                  <a:lnTo>
                    <a:pt x="955" y="1039"/>
                  </a:lnTo>
                  <a:lnTo>
                    <a:pt x="968" y="1045"/>
                  </a:lnTo>
                  <a:lnTo>
                    <a:pt x="982" y="1048"/>
                  </a:lnTo>
                  <a:lnTo>
                    <a:pt x="997" y="1049"/>
                  </a:lnTo>
                  <a:lnTo>
                    <a:pt x="1008" y="1048"/>
                  </a:lnTo>
                  <a:lnTo>
                    <a:pt x="1020" y="1046"/>
                  </a:lnTo>
                  <a:lnTo>
                    <a:pt x="1030" y="1042"/>
                  </a:lnTo>
                  <a:lnTo>
                    <a:pt x="1039" y="1036"/>
                  </a:lnTo>
                  <a:lnTo>
                    <a:pt x="1045" y="1031"/>
                  </a:lnTo>
                  <a:lnTo>
                    <a:pt x="1049" y="1026"/>
                  </a:lnTo>
                  <a:lnTo>
                    <a:pt x="1053" y="1020"/>
                  </a:lnTo>
                  <a:lnTo>
                    <a:pt x="1056" y="1009"/>
                  </a:lnTo>
                  <a:lnTo>
                    <a:pt x="1058" y="997"/>
                  </a:lnTo>
                  <a:lnTo>
                    <a:pt x="1056" y="984"/>
                  </a:lnTo>
                  <a:lnTo>
                    <a:pt x="1052" y="975"/>
                  </a:lnTo>
                  <a:lnTo>
                    <a:pt x="1049" y="970"/>
                  </a:lnTo>
                  <a:lnTo>
                    <a:pt x="1044" y="965"/>
                  </a:lnTo>
                  <a:lnTo>
                    <a:pt x="1038" y="962"/>
                  </a:lnTo>
                  <a:lnTo>
                    <a:pt x="1022" y="954"/>
                  </a:lnTo>
                  <a:lnTo>
                    <a:pt x="1004" y="948"/>
                  </a:lnTo>
                  <a:lnTo>
                    <a:pt x="996" y="946"/>
                  </a:lnTo>
                  <a:lnTo>
                    <a:pt x="991" y="942"/>
                  </a:lnTo>
                  <a:lnTo>
                    <a:pt x="987" y="939"/>
                  </a:lnTo>
                  <a:lnTo>
                    <a:pt x="985" y="936"/>
                  </a:lnTo>
                  <a:lnTo>
                    <a:pt x="984" y="931"/>
                  </a:lnTo>
                  <a:lnTo>
                    <a:pt x="985" y="927"/>
                  </a:lnTo>
                  <a:lnTo>
                    <a:pt x="987" y="923"/>
                  </a:lnTo>
                  <a:lnTo>
                    <a:pt x="989" y="921"/>
                  </a:lnTo>
                  <a:lnTo>
                    <a:pt x="993" y="919"/>
                  </a:lnTo>
                  <a:lnTo>
                    <a:pt x="997" y="917"/>
                  </a:lnTo>
                  <a:lnTo>
                    <a:pt x="1001" y="916"/>
                  </a:lnTo>
                  <a:lnTo>
                    <a:pt x="1004" y="915"/>
                  </a:lnTo>
                  <a:lnTo>
                    <a:pt x="1008" y="915"/>
                  </a:lnTo>
                  <a:lnTo>
                    <a:pt x="1015" y="916"/>
                  </a:lnTo>
                  <a:lnTo>
                    <a:pt x="1022" y="917"/>
                  </a:lnTo>
                  <a:lnTo>
                    <a:pt x="1027" y="919"/>
                  </a:lnTo>
                  <a:lnTo>
                    <a:pt x="1030" y="922"/>
                  </a:lnTo>
                  <a:lnTo>
                    <a:pt x="1033" y="925"/>
                  </a:lnTo>
                  <a:lnTo>
                    <a:pt x="1057" y="899"/>
                  </a:lnTo>
                  <a:lnTo>
                    <a:pt x="1047" y="892"/>
                  </a:lnTo>
                  <a:lnTo>
                    <a:pt x="1035" y="887"/>
                  </a:lnTo>
                  <a:lnTo>
                    <a:pt x="1022" y="884"/>
                  </a:lnTo>
                  <a:lnTo>
                    <a:pt x="1009" y="883"/>
                  </a:lnTo>
                  <a:close/>
                  <a:moveTo>
                    <a:pt x="193" y="775"/>
                  </a:moveTo>
                  <a:lnTo>
                    <a:pt x="394" y="775"/>
                  </a:lnTo>
                  <a:lnTo>
                    <a:pt x="394" y="1180"/>
                  </a:lnTo>
                  <a:lnTo>
                    <a:pt x="193" y="1180"/>
                  </a:lnTo>
                  <a:lnTo>
                    <a:pt x="193" y="775"/>
                  </a:lnTo>
                  <a:close/>
                  <a:moveTo>
                    <a:pt x="238" y="715"/>
                  </a:moveTo>
                  <a:lnTo>
                    <a:pt x="238" y="739"/>
                  </a:lnTo>
                  <a:lnTo>
                    <a:pt x="157" y="739"/>
                  </a:lnTo>
                  <a:lnTo>
                    <a:pt x="157" y="1215"/>
                  </a:lnTo>
                  <a:lnTo>
                    <a:pt x="429" y="1215"/>
                  </a:lnTo>
                  <a:lnTo>
                    <a:pt x="429" y="739"/>
                  </a:lnTo>
                  <a:lnTo>
                    <a:pt x="349" y="739"/>
                  </a:lnTo>
                  <a:lnTo>
                    <a:pt x="349" y="715"/>
                  </a:lnTo>
                  <a:lnTo>
                    <a:pt x="238" y="715"/>
                  </a:lnTo>
                  <a:close/>
                  <a:moveTo>
                    <a:pt x="1466" y="615"/>
                  </a:moveTo>
                  <a:lnTo>
                    <a:pt x="1575" y="720"/>
                  </a:lnTo>
                  <a:lnTo>
                    <a:pt x="1577" y="721"/>
                  </a:lnTo>
                  <a:lnTo>
                    <a:pt x="1580" y="725"/>
                  </a:lnTo>
                  <a:lnTo>
                    <a:pt x="1585" y="731"/>
                  </a:lnTo>
                  <a:lnTo>
                    <a:pt x="1591" y="740"/>
                  </a:lnTo>
                  <a:lnTo>
                    <a:pt x="1594" y="750"/>
                  </a:lnTo>
                  <a:lnTo>
                    <a:pt x="1596" y="764"/>
                  </a:lnTo>
                  <a:lnTo>
                    <a:pt x="1596" y="771"/>
                  </a:lnTo>
                  <a:lnTo>
                    <a:pt x="1596" y="786"/>
                  </a:lnTo>
                  <a:lnTo>
                    <a:pt x="1596" y="807"/>
                  </a:lnTo>
                  <a:lnTo>
                    <a:pt x="1596" y="834"/>
                  </a:lnTo>
                  <a:lnTo>
                    <a:pt x="1596" y="867"/>
                  </a:lnTo>
                  <a:lnTo>
                    <a:pt x="1596" y="904"/>
                  </a:lnTo>
                  <a:lnTo>
                    <a:pt x="1596" y="947"/>
                  </a:lnTo>
                  <a:lnTo>
                    <a:pt x="1596" y="993"/>
                  </a:lnTo>
                  <a:lnTo>
                    <a:pt x="1596" y="1094"/>
                  </a:lnTo>
                  <a:lnTo>
                    <a:pt x="1596" y="1148"/>
                  </a:lnTo>
                  <a:lnTo>
                    <a:pt x="1596" y="1625"/>
                  </a:lnTo>
                  <a:lnTo>
                    <a:pt x="1596" y="1667"/>
                  </a:lnTo>
                  <a:lnTo>
                    <a:pt x="1596" y="1704"/>
                  </a:lnTo>
                  <a:lnTo>
                    <a:pt x="1596" y="1736"/>
                  </a:lnTo>
                  <a:lnTo>
                    <a:pt x="1593" y="1756"/>
                  </a:lnTo>
                  <a:lnTo>
                    <a:pt x="1586" y="1773"/>
                  </a:lnTo>
                  <a:lnTo>
                    <a:pt x="1576" y="1786"/>
                  </a:lnTo>
                  <a:lnTo>
                    <a:pt x="1565" y="1797"/>
                  </a:lnTo>
                  <a:lnTo>
                    <a:pt x="1551" y="1803"/>
                  </a:lnTo>
                  <a:lnTo>
                    <a:pt x="1538" y="1805"/>
                  </a:lnTo>
                  <a:lnTo>
                    <a:pt x="1523" y="1805"/>
                  </a:lnTo>
                  <a:lnTo>
                    <a:pt x="1505" y="1805"/>
                  </a:lnTo>
                  <a:lnTo>
                    <a:pt x="1466" y="1805"/>
                  </a:lnTo>
                  <a:lnTo>
                    <a:pt x="1449" y="1805"/>
                  </a:lnTo>
                  <a:lnTo>
                    <a:pt x="1439" y="1805"/>
                  </a:lnTo>
                  <a:lnTo>
                    <a:pt x="1449" y="1802"/>
                  </a:lnTo>
                  <a:lnTo>
                    <a:pt x="1457" y="1794"/>
                  </a:lnTo>
                  <a:lnTo>
                    <a:pt x="1465" y="1781"/>
                  </a:lnTo>
                  <a:lnTo>
                    <a:pt x="1470" y="1767"/>
                  </a:lnTo>
                  <a:lnTo>
                    <a:pt x="1473" y="1752"/>
                  </a:lnTo>
                  <a:lnTo>
                    <a:pt x="1474" y="1736"/>
                  </a:lnTo>
                  <a:lnTo>
                    <a:pt x="1474" y="1729"/>
                  </a:lnTo>
                  <a:lnTo>
                    <a:pt x="1474" y="1714"/>
                  </a:lnTo>
                  <a:lnTo>
                    <a:pt x="1474" y="1692"/>
                  </a:lnTo>
                  <a:lnTo>
                    <a:pt x="1474" y="1664"/>
                  </a:lnTo>
                  <a:lnTo>
                    <a:pt x="1474" y="1629"/>
                  </a:lnTo>
                  <a:lnTo>
                    <a:pt x="1474" y="1590"/>
                  </a:lnTo>
                  <a:lnTo>
                    <a:pt x="1474" y="1545"/>
                  </a:lnTo>
                  <a:lnTo>
                    <a:pt x="1474" y="1445"/>
                  </a:lnTo>
                  <a:lnTo>
                    <a:pt x="1474" y="1391"/>
                  </a:lnTo>
                  <a:lnTo>
                    <a:pt x="1474" y="1335"/>
                  </a:lnTo>
                  <a:lnTo>
                    <a:pt x="1474" y="1277"/>
                  </a:lnTo>
                  <a:lnTo>
                    <a:pt x="1474" y="1218"/>
                  </a:lnTo>
                  <a:lnTo>
                    <a:pt x="1474" y="1042"/>
                  </a:lnTo>
                  <a:lnTo>
                    <a:pt x="1474" y="985"/>
                  </a:lnTo>
                  <a:lnTo>
                    <a:pt x="1474" y="931"/>
                  </a:lnTo>
                  <a:lnTo>
                    <a:pt x="1474" y="832"/>
                  </a:lnTo>
                  <a:lnTo>
                    <a:pt x="1474" y="788"/>
                  </a:lnTo>
                  <a:lnTo>
                    <a:pt x="1474" y="748"/>
                  </a:lnTo>
                  <a:lnTo>
                    <a:pt x="1474" y="714"/>
                  </a:lnTo>
                  <a:lnTo>
                    <a:pt x="1474" y="686"/>
                  </a:lnTo>
                  <a:lnTo>
                    <a:pt x="1474" y="664"/>
                  </a:lnTo>
                  <a:lnTo>
                    <a:pt x="1474" y="650"/>
                  </a:lnTo>
                  <a:lnTo>
                    <a:pt x="1474" y="642"/>
                  </a:lnTo>
                  <a:lnTo>
                    <a:pt x="1473" y="632"/>
                  </a:lnTo>
                  <a:lnTo>
                    <a:pt x="1470" y="623"/>
                  </a:lnTo>
                  <a:lnTo>
                    <a:pt x="1466" y="615"/>
                  </a:lnTo>
                  <a:close/>
                  <a:moveTo>
                    <a:pt x="1453" y="603"/>
                  </a:moveTo>
                  <a:lnTo>
                    <a:pt x="1454" y="604"/>
                  </a:lnTo>
                  <a:lnTo>
                    <a:pt x="1455" y="605"/>
                  </a:lnTo>
                  <a:lnTo>
                    <a:pt x="1457" y="606"/>
                  </a:lnTo>
                  <a:lnTo>
                    <a:pt x="1461" y="609"/>
                  </a:lnTo>
                  <a:lnTo>
                    <a:pt x="1464" y="612"/>
                  </a:lnTo>
                  <a:lnTo>
                    <a:pt x="1466" y="615"/>
                  </a:lnTo>
                  <a:lnTo>
                    <a:pt x="1453" y="603"/>
                  </a:lnTo>
                  <a:close/>
                  <a:moveTo>
                    <a:pt x="68" y="603"/>
                  </a:moveTo>
                  <a:lnTo>
                    <a:pt x="68" y="611"/>
                  </a:lnTo>
                  <a:lnTo>
                    <a:pt x="526" y="611"/>
                  </a:lnTo>
                  <a:lnTo>
                    <a:pt x="526" y="603"/>
                  </a:lnTo>
                  <a:lnTo>
                    <a:pt x="68" y="603"/>
                  </a:lnTo>
                  <a:close/>
                  <a:moveTo>
                    <a:pt x="772" y="595"/>
                  </a:moveTo>
                  <a:lnTo>
                    <a:pt x="772" y="604"/>
                  </a:lnTo>
                  <a:lnTo>
                    <a:pt x="1230" y="604"/>
                  </a:lnTo>
                  <a:lnTo>
                    <a:pt x="1230" y="595"/>
                  </a:lnTo>
                  <a:lnTo>
                    <a:pt x="772" y="595"/>
                  </a:lnTo>
                  <a:close/>
                  <a:moveTo>
                    <a:pt x="68" y="552"/>
                  </a:moveTo>
                  <a:lnTo>
                    <a:pt x="68" y="560"/>
                  </a:lnTo>
                  <a:lnTo>
                    <a:pt x="526" y="560"/>
                  </a:lnTo>
                  <a:lnTo>
                    <a:pt x="526" y="552"/>
                  </a:lnTo>
                  <a:lnTo>
                    <a:pt x="68" y="552"/>
                  </a:lnTo>
                  <a:close/>
                  <a:moveTo>
                    <a:pt x="772" y="544"/>
                  </a:moveTo>
                  <a:lnTo>
                    <a:pt x="772" y="553"/>
                  </a:lnTo>
                  <a:lnTo>
                    <a:pt x="1230" y="553"/>
                  </a:lnTo>
                  <a:lnTo>
                    <a:pt x="1230" y="544"/>
                  </a:lnTo>
                  <a:lnTo>
                    <a:pt x="772" y="544"/>
                  </a:lnTo>
                  <a:close/>
                  <a:moveTo>
                    <a:pt x="1297" y="452"/>
                  </a:moveTo>
                  <a:lnTo>
                    <a:pt x="1420" y="565"/>
                  </a:lnTo>
                  <a:lnTo>
                    <a:pt x="1422" y="567"/>
                  </a:lnTo>
                  <a:lnTo>
                    <a:pt x="1426" y="572"/>
                  </a:lnTo>
                  <a:lnTo>
                    <a:pt x="1431" y="578"/>
                  </a:lnTo>
                  <a:lnTo>
                    <a:pt x="1437" y="587"/>
                  </a:lnTo>
                  <a:lnTo>
                    <a:pt x="1441" y="600"/>
                  </a:lnTo>
                  <a:lnTo>
                    <a:pt x="1443" y="614"/>
                  </a:lnTo>
                  <a:lnTo>
                    <a:pt x="1443" y="621"/>
                  </a:lnTo>
                  <a:lnTo>
                    <a:pt x="1443" y="636"/>
                  </a:lnTo>
                  <a:lnTo>
                    <a:pt x="1443" y="657"/>
                  </a:lnTo>
                  <a:lnTo>
                    <a:pt x="1443" y="684"/>
                  </a:lnTo>
                  <a:lnTo>
                    <a:pt x="1443" y="717"/>
                  </a:lnTo>
                  <a:lnTo>
                    <a:pt x="1443" y="755"/>
                  </a:lnTo>
                  <a:lnTo>
                    <a:pt x="1443" y="1467"/>
                  </a:lnTo>
                  <a:lnTo>
                    <a:pt x="1443" y="1520"/>
                  </a:lnTo>
                  <a:lnTo>
                    <a:pt x="1443" y="1570"/>
                  </a:lnTo>
                  <a:lnTo>
                    <a:pt x="1443" y="1659"/>
                  </a:lnTo>
                  <a:lnTo>
                    <a:pt x="1443" y="1697"/>
                  </a:lnTo>
                  <a:lnTo>
                    <a:pt x="1443" y="1730"/>
                  </a:lnTo>
                  <a:lnTo>
                    <a:pt x="1441" y="1749"/>
                  </a:lnTo>
                  <a:lnTo>
                    <a:pt x="1436" y="1766"/>
                  </a:lnTo>
                  <a:lnTo>
                    <a:pt x="1426" y="1780"/>
                  </a:lnTo>
                  <a:lnTo>
                    <a:pt x="1416" y="1790"/>
                  </a:lnTo>
                  <a:lnTo>
                    <a:pt x="1403" y="1799"/>
                  </a:lnTo>
                  <a:lnTo>
                    <a:pt x="1391" y="1804"/>
                  </a:lnTo>
                  <a:lnTo>
                    <a:pt x="1377" y="1806"/>
                  </a:lnTo>
                  <a:lnTo>
                    <a:pt x="1330" y="1806"/>
                  </a:lnTo>
                  <a:lnTo>
                    <a:pt x="1311" y="1806"/>
                  </a:lnTo>
                  <a:lnTo>
                    <a:pt x="1292" y="1806"/>
                  </a:lnTo>
                  <a:lnTo>
                    <a:pt x="1278" y="1806"/>
                  </a:lnTo>
                  <a:lnTo>
                    <a:pt x="1268" y="1806"/>
                  </a:lnTo>
                  <a:lnTo>
                    <a:pt x="1278" y="1803"/>
                  </a:lnTo>
                  <a:lnTo>
                    <a:pt x="1286" y="1797"/>
                  </a:lnTo>
                  <a:lnTo>
                    <a:pt x="1293" y="1786"/>
                  </a:lnTo>
                  <a:lnTo>
                    <a:pt x="1299" y="1774"/>
                  </a:lnTo>
                  <a:lnTo>
                    <a:pt x="1304" y="1759"/>
                  </a:lnTo>
                  <a:lnTo>
                    <a:pt x="1307" y="1745"/>
                  </a:lnTo>
                  <a:lnTo>
                    <a:pt x="1308" y="1730"/>
                  </a:lnTo>
                  <a:lnTo>
                    <a:pt x="1308" y="1722"/>
                  </a:lnTo>
                  <a:lnTo>
                    <a:pt x="1308" y="1707"/>
                  </a:lnTo>
                  <a:lnTo>
                    <a:pt x="1308" y="1685"/>
                  </a:lnTo>
                  <a:lnTo>
                    <a:pt x="1308" y="1656"/>
                  </a:lnTo>
                  <a:lnTo>
                    <a:pt x="1308" y="1622"/>
                  </a:lnTo>
                  <a:lnTo>
                    <a:pt x="1308" y="1537"/>
                  </a:lnTo>
                  <a:lnTo>
                    <a:pt x="1308" y="1488"/>
                  </a:lnTo>
                  <a:lnTo>
                    <a:pt x="1308" y="1436"/>
                  </a:lnTo>
                  <a:lnTo>
                    <a:pt x="1308" y="1380"/>
                  </a:lnTo>
                  <a:lnTo>
                    <a:pt x="1308" y="1321"/>
                  </a:lnTo>
                  <a:lnTo>
                    <a:pt x="1308" y="1261"/>
                  </a:lnTo>
                  <a:lnTo>
                    <a:pt x="1308" y="1200"/>
                  </a:lnTo>
                  <a:lnTo>
                    <a:pt x="1308" y="949"/>
                  </a:lnTo>
                  <a:lnTo>
                    <a:pt x="1308" y="889"/>
                  </a:lnTo>
                  <a:lnTo>
                    <a:pt x="1308" y="831"/>
                  </a:lnTo>
                  <a:lnTo>
                    <a:pt x="1308" y="629"/>
                  </a:lnTo>
                  <a:lnTo>
                    <a:pt x="1308" y="589"/>
                  </a:lnTo>
                  <a:lnTo>
                    <a:pt x="1308" y="555"/>
                  </a:lnTo>
                  <a:lnTo>
                    <a:pt x="1308" y="527"/>
                  </a:lnTo>
                  <a:lnTo>
                    <a:pt x="1308" y="504"/>
                  </a:lnTo>
                  <a:lnTo>
                    <a:pt x="1308" y="489"/>
                  </a:lnTo>
                  <a:lnTo>
                    <a:pt x="1308" y="482"/>
                  </a:lnTo>
                  <a:lnTo>
                    <a:pt x="1307" y="470"/>
                  </a:lnTo>
                  <a:lnTo>
                    <a:pt x="1303" y="459"/>
                  </a:lnTo>
                  <a:lnTo>
                    <a:pt x="1297" y="452"/>
                  </a:lnTo>
                  <a:close/>
                  <a:moveTo>
                    <a:pt x="1284" y="439"/>
                  </a:moveTo>
                  <a:lnTo>
                    <a:pt x="1285" y="439"/>
                  </a:lnTo>
                  <a:lnTo>
                    <a:pt x="1286" y="440"/>
                  </a:lnTo>
                  <a:lnTo>
                    <a:pt x="1289" y="443"/>
                  </a:lnTo>
                  <a:lnTo>
                    <a:pt x="1291" y="445"/>
                  </a:lnTo>
                  <a:lnTo>
                    <a:pt x="1294" y="448"/>
                  </a:lnTo>
                  <a:lnTo>
                    <a:pt x="1297" y="452"/>
                  </a:lnTo>
                  <a:lnTo>
                    <a:pt x="1284" y="439"/>
                  </a:lnTo>
                  <a:close/>
                  <a:moveTo>
                    <a:pt x="577" y="431"/>
                  </a:moveTo>
                  <a:lnTo>
                    <a:pt x="578" y="432"/>
                  </a:lnTo>
                  <a:lnTo>
                    <a:pt x="579" y="433"/>
                  </a:lnTo>
                  <a:lnTo>
                    <a:pt x="581" y="434"/>
                  </a:lnTo>
                  <a:lnTo>
                    <a:pt x="584" y="437"/>
                  </a:lnTo>
                  <a:lnTo>
                    <a:pt x="587" y="440"/>
                  </a:lnTo>
                  <a:lnTo>
                    <a:pt x="590" y="444"/>
                  </a:lnTo>
                  <a:lnTo>
                    <a:pt x="577" y="431"/>
                  </a:lnTo>
                  <a:close/>
                  <a:moveTo>
                    <a:pt x="765" y="426"/>
                  </a:moveTo>
                  <a:lnTo>
                    <a:pt x="1237" y="426"/>
                  </a:lnTo>
                  <a:lnTo>
                    <a:pt x="1252" y="429"/>
                  </a:lnTo>
                  <a:lnTo>
                    <a:pt x="1266" y="435"/>
                  </a:lnTo>
                  <a:lnTo>
                    <a:pt x="1278" y="446"/>
                  </a:lnTo>
                  <a:lnTo>
                    <a:pt x="1287" y="459"/>
                  </a:lnTo>
                  <a:lnTo>
                    <a:pt x="1292" y="476"/>
                  </a:lnTo>
                  <a:lnTo>
                    <a:pt x="1294" y="494"/>
                  </a:lnTo>
                  <a:lnTo>
                    <a:pt x="1294" y="1735"/>
                  </a:lnTo>
                  <a:lnTo>
                    <a:pt x="1292" y="1754"/>
                  </a:lnTo>
                  <a:lnTo>
                    <a:pt x="1287" y="1770"/>
                  </a:lnTo>
                  <a:lnTo>
                    <a:pt x="1278" y="1783"/>
                  </a:lnTo>
                  <a:lnTo>
                    <a:pt x="1266" y="1795"/>
                  </a:lnTo>
                  <a:lnTo>
                    <a:pt x="1252" y="1801"/>
                  </a:lnTo>
                  <a:lnTo>
                    <a:pt x="1237" y="1803"/>
                  </a:lnTo>
                  <a:lnTo>
                    <a:pt x="765" y="1803"/>
                  </a:lnTo>
                  <a:lnTo>
                    <a:pt x="751" y="1801"/>
                  </a:lnTo>
                  <a:lnTo>
                    <a:pt x="738" y="1796"/>
                  </a:lnTo>
                  <a:lnTo>
                    <a:pt x="726" y="1786"/>
                  </a:lnTo>
                  <a:lnTo>
                    <a:pt x="717" y="1774"/>
                  </a:lnTo>
                  <a:lnTo>
                    <a:pt x="703" y="1787"/>
                  </a:lnTo>
                  <a:lnTo>
                    <a:pt x="687" y="1796"/>
                  </a:lnTo>
                  <a:lnTo>
                    <a:pt x="670" y="1798"/>
                  </a:lnTo>
                  <a:lnTo>
                    <a:pt x="622" y="1798"/>
                  </a:lnTo>
                  <a:lnTo>
                    <a:pt x="603" y="1798"/>
                  </a:lnTo>
                  <a:lnTo>
                    <a:pt x="585" y="1798"/>
                  </a:lnTo>
                  <a:lnTo>
                    <a:pt x="570" y="1798"/>
                  </a:lnTo>
                  <a:lnTo>
                    <a:pt x="560" y="1798"/>
                  </a:lnTo>
                  <a:lnTo>
                    <a:pt x="570" y="1796"/>
                  </a:lnTo>
                  <a:lnTo>
                    <a:pt x="579" y="1788"/>
                  </a:lnTo>
                  <a:lnTo>
                    <a:pt x="586" y="1778"/>
                  </a:lnTo>
                  <a:lnTo>
                    <a:pt x="592" y="1766"/>
                  </a:lnTo>
                  <a:lnTo>
                    <a:pt x="596" y="1751"/>
                  </a:lnTo>
                  <a:lnTo>
                    <a:pt x="599" y="1736"/>
                  </a:lnTo>
                  <a:lnTo>
                    <a:pt x="601" y="1722"/>
                  </a:lnTo>
                  <a:lnTo>
                    <a:pt x="601" y="475"/>
                  </a:lnTo>
                  <a:lnTo>
                    <a:pt x="598" y="462"/>
                  </a:lnTo>
                  <a:lnTo>
                    <a:pt x="595" y="452"/>
                  </a:lnTo>
                  <a:lnTo>
                    <a:pt x="590" y="444"/>
                  </a:lnTo>
                  <a:lnTo>
                    <a:pt x="708" y="553"/>
                  </a:lnTo>
                  <a:lnTo>
                    <a:pt x="708" y="494"/>
                  </a:lnTo>
                  <a:lnTo>
                    <a:pt x="710" y="476"/>
                  </a:lnTo>
                  <a:lnTo>
                    <a:pt x="715" y="459"/>
                  </a:lnTo>
                  <a:lnTo>
                    <a:pt x="724" y="446"/>
                  </a:lnTo>
                  <a:lnTo>
                    <a:pt x="736" y="435"/>
                  </a:lnTo>
                  <a:lnTo>
                    <a:pt x="750" y="429"/>
                  </a:lnTo>
                  <a:lnTo>
                    <a:pt x="765" y="426"/>
                  </a:lnTo>
                  <a:close/>
                  <a:moveTo>
                    <a:pt x="58" y="426"/>
                  </a:moveTo>
                  <a:lnTo>
                    <a:pt x="529" y="426"/>
                  </a:lnTo>
                  <a:lnTo>
                    <a:pt x="544" y="429"/>
                  </a:lnTo>
                  <a:lnTo>
                    <a:pt x="559" y="435"/>
                  </a:lnTo>
                  <a:lnTo>
                    <a:pt x="570" y="446"/>
                  </a:lnTo>
                  <a:lnTo>
                    <a:pt x="580" y="459"/>
                  </a:lnTo>
                  <a:lnTo>
                    <a:pt x="585" y="476"/>
                  </a:lnTo>
                  <a:lnTo>
                    <a:pt x="587" y="494"/>
                  </a:lnTo>
                  <a:lnTo>
                    <a:pt x="587" y="1735"/>
                  </a:lnTo>
                  <a:lnTo>
                    <a:pt x="585" y="1754"/>
                  </a:lnTo>
                  <a:lnTo>
                    <a:pt x="580" y="1770"/>
                  </a:lnTo>
                  <a:lnTo>
                    <a:pt x="570" y="1783"/>
                  </a:lnTo>
                  <a:lnTo>
                    <a:pt x="559" y="1795"/>
                  </a:lnTo>
                  <a:lnTo>
                    <a:pt x="544" y="1801"/>
                  </a:lnTo>
                  <a:lnTo>
                    <a:pt x="529" y="1803"/>
                  </a:lnTo>
                  <a:lnTo>
                    <a:pt x="58" y="1803"/>
                  </a:lnTo>
                  <a:lnTo>
                    <a:pt x="42" y="1801"/>
                  </a:lnTo>
                  <a:lnTo>
                    <a:pt x="29" y="1795"/>
                  </a:lnTo>
                  <a:lnTo>
                    <a:pt x="17" y="1783"/>
                  </a:lnTo>
                  <a:lnTo>
                    <a:pt x="8" y="1770"/>
                  </a:lnTo>
                  <a:lnTo>
                    <a:pt x="3" y="1754"/>
                  </a:lnTo>
                  <a:lnTo>
                    <a:pt x="0" y="1735"/>
                  </a:lnTo>
                  <a:lnTo>
                    <a:pt x="0" y="494"/>
                  </a:lnTo>
                  <a:lnTo>
                    <a:pt x="3" y="476"/>
                  </a:lnTo>
                  <a:lnTo>
                    <a:pt x="8" y="459"/>
                  </a:lnTo>
                  <a:lnTo>
                    <a:pt x="17" y="446"/>
                  </a:lnTo>
                  <a:lnTo>
                    <a:pt x="29" y="435"/>
                  </a:lnTo>
                  <a:lnTo>
                    <a:pt x="42" y="429"/>
                  </a:lnTo>
                  <a:lnTo>
                    <a:pt x="58" y="426"/>
                  </a:lnTo>
                  <a:close/>
                  <a:moveTo>
                    <a:pt x="333" y="0"/>
                  </a:moveTo>
                  <a:lnTo>
                    <a:pt x="310" y="133"/>
                  </a:lnTo>
                  <a:lnTo>
                    <a:pt x="414" y="136"/>
                  </a:lnTo>
                  <a:lnTo>
                    <a:pt x="290" y="342"/>
                  </a:lnTo>
                  <a:lnTo>
                    <a:pt x="316" y="189"/>
                  </a:lnTo>
                  <a:lnTo>
                    <a:pt x="205" y="189"/>
                  </a:lnTo>
                  <a:lnTo>
                    <a:pt x="207" y="187"/>
                  </a:lnTo>
                  <a:lnTo>
                    <a:pt x="212" y="180"/>
                  </a:lnTo>
                  <a:lnTo>
                    <a:pt x="219" y="170"/>
                  </a:lnTo>
                  <a:lnTo>
                    <a:pt x="228" y="157"/>
                  </a:lnTo>
                  <a:lnTo>
                    <a:pt x="239" y="141"/>
                  </a:lnTo>
                  <a:lnTo>
                    <a:pt x="250" y="124"/>
                  </a:lnTo>
                  <a:lnTo>
                    <a:pt x="263" y="106"/>
                  </a:lnTo>
                  <a:lnTo>
                    <a:pt x="275" y="87"/>
                  </a:lnTo>
                  <a:lnTo>
                    <a:pt x="287" y="69"/>
                  </a:lnTo>
                  <a:lnTo>
                    <a:pt x="299" y="52"/>
                  </a:lnTo>
                  <a:lnTo>
                    <a:pt x="309" y="35"/>
                  </a:lnTo>
                  <a:lnTo>
                    <a:pt x="319" y="21"/>
                  </a:lnTo>
                  <a:lnTo>
                    <a:pt x="326" y="11"/>
                  </a:lnTo>
                  <a:lnTo>
                    <a:pt x="33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3D4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</p:grpSp>
      <p:grpSp>
        <p:nvGrpSpPr>
          <p:cNvPr id="70" name="Grupa 69"/>
          <p:cNvGrpSpPr/>
          <p:nvPr/>
        </p:nvGrpSpPr>
        <p:grpSpPr>
          <a:xfrm>
            <a:off x="207926" y="1195470"/>
            <a:ext cx="8728148" cy="4654923"/>
            <a:chOff x="488504" y="1323345"/>
            <a:chExt cx="9169083" cy="4890084"/>
          </a:xfrm>
        </p:grpSpPr>
        <p:pic>
          <p:nvPicPr>
            <p:cNvPr id="4" name="Picture 2" descr="G:\01_Design\01_프레젠테이션\00_프리07\201701_02 베네_LG화학\PSD\IMG\img17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88504" y="1323345"/>
              <a:ext cx="8504088" cy="4890084"/>
            </a:xfrm>
            <a:prstGeom prst="rect">
              <a:avLst/>
            </a:prstGeom>
            <a:noFill/>
          </p:spPr>
        </p:pic>
        <p:pic>
          <p:nvPicPr>
            <p:cNvPr id="5" name="Picture 3" descr="G:\01_Design\01_프레젠테이션\00_프리07\201701_02 베네_LG화학\PSD\IMG\img18.png"/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3814765" y="3178294"/>
              <a:ext cx="154130" cy="208718"/>
            </a:xfrm>
            <a:prstGeom prst="rect">
              <a:avLst/>
            </a:prstGeom>
            <a:noFill/>
          </p:spPr>
        </p:pic>
        <p:pic>
          <p:nvPicPr>
            <p:cNvPr id="6" name="Picture 4" descr="G:\01_Design\01_프레젠테이션\00_프리07\201701_02 베네_LG화학\PSD\IMG\img19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39254" y="2877673"/>
              <a:ext cx="154130" cy="208858"/>
            </a:xfrm>
            <a:prstGeom prst="rect">
              <a:avLst/>
            </a:prstGeom>
            <a:noFill/>
          </p:spPr>
        </p:pic>
        <p:pic>
          <p:nvPicPr>
            <p:cNvPr id="7" name="Picture 4" descr="G:\01_Design\01_프레젠테이션\00_프리07\201701_02 베네_LG화학\PSD\IMG\img19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991135" y="3010401"/>
              <a:ext cx="154130" cy="208858"/>
            </a:xfrm>
            <a:prstGeom prst="rect">
              <a:avLst/>
            </a:prstGeom>
            <a:noFill/>
          </p:spPr>
        </p:pic>
        <p:sp>
          <p:nvSpPr>
            <p:cNvPr id="8" name="타원 78"/>
            <p:cNvSpPr/>
            <p:nvPr/>
          </p:nvSpPr>
          <p:spPr>
            <a:xfrm>
              <a:off x="1425865" y="1558506"/>
              <a:ext cx="984986" cy="984984"/>
            </a:xfrm>
            <a:prstGeom prst="ellipse">
              <a:avLst/>
            </a:prstGeom>
            <a:noFill/>
            <a:ln w="57150">
              <a:solidFill>
                <a:srgbClr val="747B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자유형 80"/>
            <p:cNvSpPr/>
            <p:nvPr/>
          </p:nvSpPr>
          <p:spPr>
            <a:xfrm>
              <a:off x="1384276" y="2546021"/>
              <a:ext cx="533639" cy="293222"/>
            </a:xfrm>
            <a:custGeom>
              <a:avLst/>
              <a:gdLst>
                <a:gd name="connsiteX0" fmla="*/ 762000 w 762000"/>
                <a:gd name="connsiteY0" fmla="*/ 0 h 704850"/>
                <a:gd name="connsiteX1" fmla="*/ 762000 w 762000"/>
                <a:gd name="connsiteY1" fmla="*/ 704850 h 704850"/>
                <a:gd name="connsiteX2" fmla="*/ 0 w 762000"/>
                <a:gd name="connsiteY2" fmla="*/ 704850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0" h="704850">
                  <a:moveTo>
                    <a:pt x="762000" y="0"/>
                  </a:moveTo>
                  <a:lnTo>
                    <a:pt x="762000" y="704850"/>
                  </a:lnTo>
                  <a:lnTo>
                    <a:pt x="0" y="704850"/>
                  </a:lnTo>
                </a:path>
              </a:pathLst>
            </a:custGeom>
            <a:noFill/>
            <a:ln w="6350">
              <a:solidFill>
                <a:srgbClr val="747B85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lt1"/>
                </a:solidFill>
              </a:endParaRPr>
            </a:p>
          </p:txBody>
        </p:sp>
        <p:pic>
          <p:nvPicPr>
            <p:cNvPr id="10" name="Picture 5" descr="G:\01_Design\01_프레젠테이션\00_프리07\201701_02 베네_LG화학\PSD\IMG\img20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1307463" y="2756258"/>
              <a:ext cx="154130" cy="208718"/>
            </a:xfrm>
            <a:prstGeom prst="rect">
              <a:avLst/>
            </a:prstGeom>
            <a:noFill/>
          </p:spPr>
        </p:pic>
        <p:sp>
          <p:nvSpPr>
            <p:cNvPr id="11" name="TextBox 83"/>
            <p:cNvSpPr txBox="1">
              <a:spLocks noChangeArrowheads="1"/>
            </p:cNvSpPr>
            <p:nvPr/>
          </p:nvSpPr>
          <p:spPr bwMode="auto">
            <a:xfrm>
              <a:off x="2540649" y="1551629"/>
              <a:ext cx="1467205" cy="376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defPPr>
                <a:defRPr lang="ko-KR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kumimoji="1" sz="1050" b="1">
                  <a:gradFill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99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latin typeface="Helvetica" pitchFamily="34" charset="0"/>
                  <a:ea typeface="굴림" charset="-127"/>
                  <a:cs typeface="Arial" charset="0"/>
                </a:defRPr>
              </a:lvl1pPr>
            </a:lstStyle>
            <a:p>
              <a:pPr>
                <a:defRPr/>
              </a:pPr>
              <a:r>
                <a:rPr lang="en-US" altLang="ko-KR" sz="1200" b="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555D6F"/>
                  </a:solidFill>
                  <a:latin typeface="LG스마트체 SemiBold" pitchFamily="50" charset="-127"/>
                  <a:ea typeface="LG스마트체 SemiBold" pitchFamily="50" charset="-127"/>
                  <a:cs typeface="+mn-cs"/>
                </a:rPr>
                <a:t>POL</a:t>
              </a:r>
              <a:r>
                <a:rPr lang="pl-PL" altLang="ko-KR" sz="1200" b="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555D6F"/>
                  </a:solidFill>
                  <a:latin typeface="LG스마트체 SemiBold" pitchFamily="50" charset="-127"/>
                  <a:ea typeface="LG스마트체 SemiBold" pitchFamily="50" charset="-127"/>
                  <a:cs typeface="+mn-cs"/>
                </a:rPr>
                <a:t>SKA</a:t>
              </a:r>
              <a:endParaRPr lang="en-US" altLang="ko-KR" sz="1200" b="0" dirty="0">
                <a:ln>
                  <a:solidFill>
                    <a:srgbClr val="3D455D">
                      <a:alpha val="0"/>
                    </a:srgbClr>
                  </a:solidFill>
                </a:ln>
                <a:solidFill>
                  <a:srgbClr val="555D6F"/>
                </a:solidFill>
                <a:latin typeface="LG스마트체 SemiBold" pitchFamily="50" charset="-127"/>
                <a:ea typeface="LG스마트체 SemiBold" pitchFamily="50" charset="-127"/>
                <a:cs typeface="+mn-cs"/>
              </a:endParaRPr>
            </a:p>
            <a:p>
              <a:pPr>
                <a:defRPr/>
              </a:pPr>
              <a:r>
                <a:rPr lang="en-US" altLang="ko-KR" sz="1200" b="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555D6F"/>
                  </a:solidFill>
                  <a:latin typeface="LG스마트체 SemiBold" pitchFamily="50" charset="-127"/>
                  <a:ea typeface="LG스마트체 SemiBold" pitchFamily="50" charset="-127"/>
                  <a:cs typeface="+mn-cs"/>
                </a:rPr>
                <a:t>WROCLAW</a:t>
              </a:r>
              <a:r>
                <a:rPr lang="pl-PL" altLang="ko-KR" sz="1200" b="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555D6F"/>
                  </a:solidFill>
                  <a:latin typeface="LG스마트체 SemiBold" pitchFamily="50" charset="-127"/>
                  <a:ea typeface="LG스마트체 SemiBold" pitchFamily="50" charset="-127"/>
                  <a:cs typeface="+mn-cs"/>
                </a:rPr>
                <a:t> ZAKŁAD</a:t>
              </a:r>
              <a:r>
                <a:rPr lang="en-US" altLang="ko-KR" sz="1200" b="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555D6F"/>
                  </a:solidFill>
                  <a:latin typeface="LG스마트체 SemiBold" pitchFamily="50" charset="-127"/>
                  <a:ea typeface="LG스마트체 SemiBold" pitchFamily="50" charset="-127"/>
                  <a:cs typeface="+mn-cs"/>
                </a:rPr>
                <a:t> </a:t>
              </a:r>
              <a:endParaRPr lang="ko-KR" altLang="en-US" sz="1200" b="0" dirty="0">
                <a:ln>
                  <a:solidFill>
                    <a:srgbClr val="3D455D">
                      <a:alpha val="0"/>
                    </a:srgbClr>
                  </a:solidFill>
                </a:ln>
                <a:solidFill>
                  <a:srgbClr val="555D6F"/>
                </a:solidFill>
                <a:latin typeface="LG스마트체 SemiBold" pitchFamily="50" charset="-127"/>
                <a:ea typeface="LG스마트체 SemiBold" pitchFamily="50" charset="-127"/>
                <a:cs typeface="+mn-cs"/>
              </a:endParaRPr>
            </a:p>
          </p:txBody>
        </p:sp>
        <p:pic>
          <p:nvPicPr>
            <p:cNvPr id="12" name="Picture 2"/>
            <p:cNvPicPr preferRelativeResize="0"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31" r="13807"/>
            <a:stretch>
              <a:fillRect/>
            </a:stretch>
          </p:blipFill>
          <p:spPr bwMode="auto">
            <a:xfrm>
              <a:off x="1480846" y="1613486"/>
              <a:ext cx="875024" cy="875024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자유형 96"/>
            <p:cNvSpPr/>
            <p:nvPr/>
          </p:nvSpPr>
          <p:spPr>
            <a:xfrm>
              <a:off x="3076807" y="3738261"/>
              <a:ext cx="533639" cy="700061"/>
            </a:xfrm>
            <a:custGeom>
              <a:avLst/>
              <a:gdLst>
                <a:gd name="connsiteX0" fmla="*/ 762000 w 762000"/>
                <a:gd name="connsiteY0" fmla="*/ 0 h 704850"/>
                <a:gd name="connsiteX1" fmla="*/ 762000 w 762000"/>
                <a:gd name="connsiteY1" fmla="*/ 704850 h 704850"/>
                <a:gd name="connsiteX2" fmla="*/ 0 w 762000"/>
                <a:gd name="connsiteY2" fmla="*/ 704850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0" h="704850">
                  <a:moveTo>
                    <a:pt x="762000" y="0"/>
                  </a:moveTo>
                  <a:lnTo>
                    <a:pt x="762000" y="704850"/>
                  </a:lnTo>
                  <a:lnTo>
                    <a:pt x="0" y="704850"/>
                  </a:lnTo>
                </a:path>
              </a:pathLst>
            </a:custGeom>
            <a:noFill/>
            <a:ln w="6350">
              <a:solidFill>
                <a:srgbClr val="747B85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lt1"/>
                </a:solidFill>
              </a:endParaRPr>
            </a:p>
          </p:txBody>
        </p:sp>
        <p:grpSp>
          <p:nvGrpSpPr>
            <p:cNvPr id="14" name="그룹 97"/>
            <p:cNvGrpSpPr/>
            <p:nvPr/>
          </p:nvGrpSpPr>
          <p:grpSpPr>
            <a:xfrm>
              <a:off x="2198235" y="3975223"/>
              <a:ext cx="984986" cy="984984"/>
              <a:chOff x="2456415" y="3944119"/>
              <a:chExt cx="966962" cy="966960"/>
            </a:xfrm>
          </p:grpSpPr>
          <p:sp>
            <p:nvSpPr>
              <p:cNvPr id="15" name="타원 90"/>
              <p:cNvSpPr/>
              <p:nvPr/>
            </p:nvSpPr>
            <p:spPr>
              <a:xfrm>
                <a:off x="2456415" y="3944119"/>
                <a:ext cx="966962" cy="966960"/>
              </a:xfrm>
              <a:prstGeom prst="ellipse">
                <a:avLst/>
              </a:prstGeom>
              <a:noFill/>
              <a:ln w="57150">
                <a:solidFill>
                  <a:srgbClr val="747B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6" name="Picture 129" descr="20080819-最终(总经理办公室用图)"/>
              <p:cNvPicPr preferRelativeResize="0">
                <a:picLocks noChangeArrowheads="1"/>
              </p:cNvPicPr>
              <p:nvPr/>
            </p:nvPicPr>
            <p:blipFill rotWithShape="1">
              <a:blip r:embed="rId7" cstate="print"/>
              <a:srcRect l="34684" r="3571"/>
              <a:stretch/>
            </p:blipFill>
            <p:spPr bwMode="auto">
              <a:xfrm>
                <a:off x="2507896" y="3995599"/>
                <a:ext cx="864000" cy="864000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</p:pic>
        </p:grpSp>
        <p:pic>
          <p:nvPicPr>
            <p:cNvPr id="17" name="Picture 5" descr="G:\01_Design\01_프레젠테이션\00_프리07\201701_02 베네_LG화학\PSD\IMG\img20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3537053" y="3570489"/>
              <a:ext cx="154130" cy="208718"/>
            </a:xfrm>
            <a:prstGeom prst="rect">
              <a:avLst/>
            </a:prstGeom>
            <a:noFill/>
          </p:spPr>
        </p:pic>
        <p:sp>
          <p:nvSpPr>
            <p:cNvPr id="18" name="자유형 98"/>
            <p:cNvSpPr/>
            <p:nvPr/>
          </p:nvSpPr>
          <p:spPr>
            <a:xfrm flipH="1">
              <a:off x="6900857" y="3189336"/>
              <a:ext cx="844814" cy="915628"/>
            </a:xfrm>
            <a:custGeom>
              <a:avLst/>
              <a:gdLst>
                <a:gd name="connsiteX0" fmla="*/ 762000 w 762000"/>
                <a:gd name="connsiteY0" fmla="*/ 0 h 704850"/>
                <a:gd name="connsiteX1" fmla="*/ 762000 w 762000"/>
                <a:gd name="connsiteY1" fmla="*/ 704850 h 704850"/>
                <a:gd name="connsiteX2" fmla="*/ 0 w 762000"/>
                <a:gd name="connsiteY2" fmla="*/ 704850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0" h="704850">
                  <a:moveTo>
                    <a:pt x="762000" y="0"/>
                  </a:moveTo>
                  <a:lnTo>
                    <a:pt x="762000" y="704850"/>
                  </a:lnTo>
                  <a:lnTo>
                    <a:pt x="0" y="704850"/>
                  </a:lnTo>
                </a:path>
              </a:pathLst>
            </a:custGeom>
            <a:noFill/>
            <a:ln w="6350">
              <a:solidFill>
                <a:srgbClr val="747B85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lt1"/>
                </a:solidFill>
              </a:endParaRPr>
            </a:p>
          </p:txBody>
        </p:sp>
        <p:pic>
          <p:nvPicPr>
            <p:cNvPr id="19" name="Picture 5" descr="G:\01_Design\01_프레젠테이션\00_프리07\201701_02 베네_LG화학\PSD\IMG\img20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6826242" y="3010470"/>
              <a:ext cx="154130" cy="208718"/>
            </a:xfrm>
            <a:prstGeom prst="rect">
              <a:avLst/>
            </a:prstGeom>
            <a:noFill/>
          </p:spPr>
        </p:pic>
        <p:grpSp>
          <p:nvGrpSpPr>
            <p:cNvPr id="20" name="그룹 100"/>
            <p:cNvGrpSpPr/>
            <p:nvPr/>
          </p:nvGrpSpPr>
          <p:grpSpPr>
            <a:xfrm>
              <a:off x="7528666" y="3597202"/>
              <a:ext cx="984986" cy="984984"/>
              <a:chOff x="5812474" y="3863786"/>
              <a:chExt cx="966962" cy="966960"/>
            </a:xfrm>
          </p:grpSpPr>
          <p:sp>
            <p:nvSpPr>
              <p:cNvPr id="21" name="타원 101"/>
              <p:cNvSpPr/>
              <p:nvPr/>
            </p:nvSpPr>
            <p:spPr>
              <a:xfrm>
                <a:off x="5812474" y="3863786"/>
                <a:ext cx="966962" cy="966960"/>
              </a:xfrm>
              <a:prstGeom prst="ellipse">
                <a:avLst/>
              </a:prstGeom>
              <a:noFill/>
              <a:ln w="57150">
                <a:solidFill>
                  <a:srgbClr val="747B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2" name="Picture 1" descr="image003"/>
              <p:cNvPicPr preferRelativeResize="0"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24" r="28129"/>
              <a:stretch>
                <a:fillRect/>
              </a:stretch>
            </p:blipFill>
            <p:spPr bwMode="auto">
              <a:xfrm>
                <a:off x="5863955" y="3915266"/>
                <a:ext cx="864000" cy="864000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TextBox 83"/>
            <p:cNvSpPr txBox="1">
              <a:spLocks noChangeArrowheads="1"/>
            </p:cNvSpPr>
            <p:nvPr/>
          </p:nvSpPr>
          <p:spPr bwMode="auto">
            <a:xfrm>
              <a:off x="8609596" y="3669710"/>
              <a:ext cx="1047991" cy="332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defPPr>
                <a:defRPr lang="ko-KR"/>
              </a:defPPr>
              <a:lvl1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 kumimoji="1" sz="1000" b="1"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99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Helvetica" pitchFamily="34" charset="0"/>
                  <a:ea typeface="굴림" charset="-127"/>
                  <a:cs typeface="Arial" charset="0"/>
                </a:defRPr>
              </a:lvl1pPr>
            </a:lstStyle>
            <a:p>
              <a:pPr algn="l">
                <a:defRPr/>
              </a:pPr>
              <a:r>
                <a:rPr lang="en-US" altLang="ko-KR" sz="1200" b="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555D6F"/>
                  </a:solidFill>
                  <a:latin typeface="LG스마트체 SemiBold" pitchFamily="50" charset="-127"/>
                  <a:ea typeface="LG스마트체 SemiBold" pitchFamily="50" charset="-127"/>
                  <a:cs typeface="+mn-cs"/>
                </a:rPr>
                <a:t>US MICHIGAN (MI)</a:t>
              </a:r>
              <a:r>
                <a:rPr lang="pl-PL" altLang="ko-KR" sz="1200" b="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555D6F"/>
                  </a:solidFill>
                  <a:latin typeface="LG스마트체 SemiBold" pitchFamily="50" charset="-127"/>
                  <a:ea typeface="LG스마트체 SemiBold" pitchFamily="50" charset="-127"/>
                  <a:cs typeface="+mn-cs"/>
                </a:rPr>
                <a:t> ZAKŁAD</a:t>
              </a:r>
              <a:endParaRPr lang="en-US" altLang="ko-KR" sz="1200" b="0" dirty="0">
                <a:ln>
                  <a:solidFill>
                    <a:srgbClr val="3D455D">
                      <a:alpha val="0"/>
                    </a:srgbClr>
                  </a:solidFill>
                </a:ln>
                <a:solidFill>
                  <a:srgbClr val="555D6F"/>
                </a:solidFill>
                <a:latin typeface="LG스마트체 SemiBold" pitchFamily="50" charset="-127"/>
                <a:ea typeface="LG스마트체 SemiBold" pitchFamily="50" charset="-127"/>
                <a:cs typeface="+mn-cs"/>
              </a:endParaRPr>
            </a:p>
          </p:txBody>
        </p:sp>
        <p:sp>
          <p:nvSpPr>
            <p:cNvPr id="24" name="TextBox 83"/>
            <p:cNvSpPr txBox="1">
              <a:spLocks noChangeArrowheads="1"/>
            </p:cNvSpPr>
            <p:nvPr/>
          </p:nvSpPr>
          <p:spPr bwMode="auto">
            <a:xfrm>
              <a:off x="5381463" y="2311125"/>
              <a:ext cx="16867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defPPr>
                <a:defRPr lang="ko-KR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kumimoji="1" sz="1050" b="1">
                  <a:gradFill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99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latin typeface="Helvetica" pitchFamily="34" charset="0"/>
                  <a:ea typeface="굴림" charset="-127"/>
                  <a:cs typeface="Arial" charset="0"/>
                </a:defRPr>
              </a:lvl1pPr>
            </a:lstStyle>
            <a:p>
              <a:pPr>
                <a:defRPr/>
              </a:pPr>
              <a:r>
                <a:rPr lang="en-US" altLang="ko-KR" sz="1200" b="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555D6F"/>
                  </a:solidFill>
                  <a:latin typeface="LG스마트체 SemiBold" pitchFamily="50" charset="-127"/>
                  <a:ea typeface="LG스마트체 SemiBold" pitchFamily="50" charset="-127"/>
                  <a:cs typeface="+mn-cs"/>
                </a:rPr>
                <a:t>KOREA OCHANG </a:t>
              </a:r>
              <a:r>
                <a:rPr lang="pl-PL" altLang="ko-KR" sz="1200" b="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555D6F"/>
                  </a:solidFill>
                  <a:latin typeface="LG스마트체 SemiBold" pitchFamily="50" charset="-127"/>
                  <a:ea typeface="LG스마트체 SemiBold" pitchFamily="50" charset="-127"/>
                  <a:cs typeface="+mn-cs"/>
                </a:rPr>
                <a:t>GŁÓWNE ZAKŁADY</a:t>
              </a:r>
              <a:endParaRPr lang="en-US" altLang="ko-KR" sz="1200" b="0" dirty="0">
                <a:ln>
                  <a:solidFill>
                    <a:srgbClr val="3D455D">
                      <a:alpha val="0"/>
                    </a:srgbClr>
                  </a:solidFill>
                </a:ln>
                <a:solidFill>
                  <a:srgbClr val="555D6F"/>
                </a:solidFill>
                <a:latin typeface="LG스마트체 SemiBold" pitchFamily="50" charset="-127"/>
                <a:ea typeface="LG스마트체 SemiBold" pitchFamily="50" charset="-127"/>
                <a:cs typeface="+mn-cs"/>
              </a:endParaRPr>
            </a:p>
          </p:txBody>
        </p:sp>
        <p:sp>
          <p:nvSpPr>
            <p:cNvPr id="25" name="TextBox 83"/>
            <p:cNvSpPr txBox="1">
              <a:spLocks noChangeArrowheads="1"/>
            </p:cNvSpPr>
            <p:nvPr/>
          </p:nvSpPr>
          <p:spPr bwMode="auto">
            <a:xfrm>
              <a:off x="7228071" y="2969517"/>
              <a:ext cx="1832434" cy="304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kumimoji="1" lang="pt-BR" altLang="ko-KR" sz="110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BC003A"/>
                  </a:solidFill>
                  <a:latin typeface="LG스마트체 SemiBold" pitchFamily="50" charset="-127"/>
                  <a:ea typeface="LG스마트체 SemiBold" pitchFamily="50" charset="-127"/>
                </a:rPr>
                <a:t>US CENT</a:t>
              </a:r>
              <a:r>
                <a:rPr kumimoji="1" lang="pl-PL" altLang="ko-KR" sz="110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BC003A"/>
                  </a:solidFill>
                  <a:latin typeface="LG스마트체 SemiBold" pitchFamily="50" charset="-127"/>
                  <a:ea typeface="LG스마트체 SemiBold" pitchFamily="50" charset="-127"/>
                </a:rPr>
                <a:t>RUM TECHNICZNE</a:t>
              </a:r>
              <a:endParaRPr kumimoji="1" lang="pt-BR" altLang="ko-KR" sz="1100" dirty="0">
                <a:ln>
                  <a:solidFill>
                    <a:srgbClr val="3D455D">
                      <a:alpha val="0"/>
                    </a:srgbClr>
                  </a:solidFill>
                </a:ln>
                <a:solidFill>
                  <a:srgbClr val="BC003A"/>
                </a:solidFill>
                <a:latin typeface="LG스마트체 SemiBold" pitchFamily="50" charset="-127"/>
                <a:ea typeface="LG스마트체 SemiBold" pitchFamily="50" charset="-127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kumimoji="1" lang="pt-BR" altLang="ko-KR" sz="110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BC003A"/>
                  </a:solidFill>
                  <a:latin typeface="LG스마트체 SemiBold" pitchFamily="50" charset="-127"/>
                  <a:ea typeface="LG스마트체 SemiBold" pitchFamily="50" charset="-127"/>
                </a:rPr>
                <a:t>(Troy, MI)</a:t>
              </a:r>
            </a:p>
          </p:txBody>
        </p:sp>
        <p:sp>
          <p:nvSpPr>
            <p:cNvPr id="26" name="TextBox 83"/>
            <p:cNvSpPr txBox="1">
              <a:spLocks noChangeArrowheads="1"/>
            </p:cNvSpPr>
            <p:nvPr/>
          </p:nvSpPr>
          <p:spPr bwMode="auto">
            <a:xfrm>
              <a:off x="853792" y="3972293"/>
              <a:ext cx="12431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defPPr>
                <a:defRPr lang="ko-KR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kumimoji="1" sz="1050" b="1">
                  <a:gradFill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99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latin typeface="Helvetica" pitchFamily="34" charset="0"/>
                  <a:ea typeface="굴림" charset="-127"/>
                  <a:cs typeface="Arial" charset="0"/>
                </a:defRPr>
              </a:lvl1pPr>
            </a:lstStyle>
            <a:p>
              <a:pPr algn="r">
                <a:defRPr/>
              </a:pPr>
              <a:r>
                <a:rPr lang="en-US" altLang="ko-KR" sz="1200" b="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555D6F"/>
                  </a:solidFill>
                  <a:latin typeface="LG스마트체 SemiBold" pitchFamily="50" charset="-127"/>
                  <a:ea typeface="LG스마트체 SemiBold" pitchFamily="50" charset="-127"/>
                  <a:cs typeface="+mn-cs"/>
                </a:rPr>
                <a:t>CHINA NANJING </a:t>
              </a:r>
              <a:r>
                <a:rPr lang="pl-PL" altLang="ko-KR" sz="1200" b="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555D6F"/>
                  </a:solidFill>
                  <a:latin typeface="LG스마트체 SemiBold" pitchFamily="50" charset="-127"/>
                  <a:ea typeface="LG스마트체 SemiBold" pitchFamily="50" charset="-127"/>
                  <a:cs typeface="+mn-cs"/>
                </a:rPr>
                <a:t>ZAKŁAD</a:t>
              </a:r>
              <a:endParaRPr lang="ko-KR" altLang="en-US" sz="1200" b="0" dirty="0">
                <a:ln>
                  <a:solidFill>
                    <a:srgbClr val="3D455D">
                      <a:alpha val="0"/>
                    </a:srgbClr>
                  </a:solidFill>
                </a:ln>
                <a:solidFill>
                  <a:srgbClr val="555D6F"/>
                </a:solidFill>
                <a:latin typeface="LG스마트체 SemiBold" pitchFamily="50" charset="-127"/>
                <a:ea typeface="LG스마트체 SemiBold" pitchFamily="50" charset="-127"/>
                <a:cs typeface="+mn-cs"/>
              </a:endParaRPr>
            </a:p>
          </p:txBody>
        </p:sp>
        <p:sp>
          <p:nvSpPr>
            <p:cNvPr id="27" name="TextBox 83"/>
            <p:cNvSpPr txBox="1">
              <a:spLocks noChangeArrowheads="1"/>
            </p:cNvSpPr>
            <p:nvPr/>
          </p:nvSpPr>
          <p:spPr bwMode="auto">
            <a:xfrm>
              <a:off x="1156761" y="3064544"/>
              <a:ext cx="1798203" cy="304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10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BC003A"/>
                  </a:solidFill>
                  <a:latin typeface="LG스마트체 SemiBold" pitchFamily="50" charset="-127"/>
                  <a:ea typeface="LG스마트체 SemiBold" pitchFamily="50" charset="-127"/>
                </a:rPr>
                <a:t>EU CENT</a:t>
              </a:r>
              <a:r>
                <a:rPr kumimoji="1" lang="pl-PL" altLang="ko-KR" sz="110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BC003A"/>
                  </a:solidFill>
                  <a:latin typeface="LG스마트체 SemiBold" pitchFamily="50" charset="-127"/>
                  <a:ea typeface="LG스마트체 SemiBold" pitchFamily="50" charset="-127"/>
                </a:rPr>
                <a:t>RUM TECHNICZNE </a:t>
              </a:r>
              <a:r>
                <a:rPr kumimoji="1" lang="en-US" altLang="ko-KR" sz="110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BC003A"/>
                  </a:solidFill>
                  <a:latin typeface="LG스마트체 SemiBold" pitchFamily="50" charset="-127"/>
                  <a:ea typeface="LG스마트체 SemiBold" pitchFamily="50" charset="-127"/>
                </a:rPr>
                <a:t>(Frankfurt)</a:t>
              </a:r>
              <a:endParaRPr kumimoji="1" lang="ko-KR" altLang="en-US" sz="1100" dirty="0">
                <a:ln>
                  <a:solidFill>
                    <a:srgbClr val="3D455D">
                      <a:alpha val="0"/>
                    </a:srgbClr>
                  </a:solidFill>
                </a:ln>
                <a:solidFill>
                  <a:srgbClr val="BC003A"/>
                </a:solidFill>
                <a:latin typeface="LG스마트체 SemiBold" pitchFamily="50" charset="-127"/>
                <a:ea typeface="LG스마트체 SemiBold" pitchFamily="50" charset="-127"/>
              </a:endParaRPr>
            </a:p>
          </p:txBody>
        </p:sp>
        <p:sp>
          <p:nvSpPr>
            <p:cNvPr id="28" name="TextBox 83"/>
            <p:cNvSpPr txBox="1">
              <a:spLocks noChangeArrowheads="1"/>
            </p:cNvSpPr>
            <p:nvPr/>
          </p:nvSpPr>
          <p:spPr bwMode="auto">
            <a:xfrm>
              <a:off x="3981542" y="3541082"/>
              <a:ext cx="1834185" cy="310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kumimoji="1" lang="pt-BR" altLang="ko-KR" sz="110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BC003A"/>
                  </a:solidFill>
                  <a:latin typeface="LG스마트체 SemiBold" pitchFamily="50" charset="-127"/>
                  <a:ea typeface="LG스마트체 SemiBold" pitchFamily="50" charset="-127"/>
                </a:rPr>
                <a:t>KOREA </a:t>
              </a:r>
              <a:r>
                <a:rPr kumimoji="1" lang="pl-PL" altLang="ko-KR" sz="110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BC003A"/>
                  </a:solidFill>
                  <a:latin typeface="LG스마트체 SemiBold" pitchFamily="50" charset="-127"/>
                  <a:ea typeface="LG스마트체 SemiBold" pitchFamily="50" charset="-127"/>
                </a:rPr>
                <a:t>CENTRUM </a:t>
              </a:r>
              <a:r>
                <a:rPr kumimoji="1" lang="pt-BR" altLang="ko-KR" sz="110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BC003A"/>
                  </a:solidFill>
                  <a:latin typeface="LG스마트체 SemiBold" pitchFamily="50" charset="-127"/>
                  <a:ea typeface="LG스마트체 SemiBold" pitchFamily="50" charset="-127"/>
                </a:rPr>
                <a:t>R&amp;D</a:t>
              </a:r>
              <a:r>
                <a:rPr kumimoji="1" lang="pl-PL" altLang="ko-KR" sz="110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BC003A"/>
                  </a:solidFill>
                  <a:latin typeface="LG스마트체 SemiBold" pitchFamily="50" charset="-127"/>
                  <a:ea typeface="LG스마트체 SemiBold" pitchFamily="50" charset="-127"/>
                </a:rPr>
                <a:t> </a:t>
              </a:r>
              <a:r>
                <a:rPr kumimoji="1" lang="pt-BR" altLang="ko-KR" sz="110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BC003A"/>
                  </a:solidFill>
                  <a:latin typeface="LG스마트체 SemiBold" pitchFamily="50" charset="-127"/>
                  <a:ea typeface="LG스마트체 SemiBold" pitchFamily="50" charset="-127"/>
                </a:rPr>
                <a:t>(DAEJEON)</a:t>
              </a:r>
            </a:p>
          </p:txBody>
        </p:sp>
        <p:sp>
          <p:nvSpPr>
            <p:cNvPr id="29" name="자유형 121"/>
            <p:cNvSpPr/>
            <p:nvPr/>
          </p:nvSpPr>
          <p:spPr>
            <a:xfrm rot="10800000">
              <a:off x="3990480" y="2673480"/>
              <a:ext cx="360403" cy="676523"/>
            </a:xfrm>
            <a:custGeom>
              <a:avLst/>
              <a:gdLst>
                <a:gd name="connsiteX0" fmla="*/ 762000 w 762000"/>
                <a:gd name="connsiteY0" fmla="*/ 0 h 704850"/>
                <a:gd name="connsiteX1" fmla="*/ 762000 w 762000"/>
                <a:gd name="connsiteY1" fmla="*/ 704850 h 704850"/>
                <a:gd name="connsiteX2" fmla="*/ 0 w 762000"/>
                <a:gd name="connsiteY2" fmla="*/ 704850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0" h="704850">
                  <a:moveTo>
                    <a:pt x="762000" y="0"/>
                  </a:moveTo>
                  <a:lnTo>
                    <a:pt x="762000" y="704850"/>
                  </a:lnTo>
                  <a:lnTo>
                    <a:pt x="0" y="704850"/>
                  </a:lnTo>
                </a:path>
              </a:pathLst>
            </a:custGeom>
            <a:noFill/>
            <a:ln w="6350">
              <a:solidFill>
                <a:srgbClr val="747B85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lt1"/>
                </a:solidFill>
              </a:endParaRPr>
            </a:p>
          </p:txBody>
        </p:sp>
        <p:pic>
          <p:nvPicPr>
            <p:cNvPr id="30" name="Picture 5" descr="G:\01_Design\01_프레젠테이션\00_프리07\201701_02 베네_LG화학\PSD\IMG\img20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3915073" y="3260007"/>
              <a:ext cx="154130" cy="208718"/>
            </a:xfrm>
            <a:prstGeom prst="rect">
              <a:avLst/>
            </a:prstGeom>
            <a:noFill/>
          </p:spPr>
        </p:pic>
        <p:pic>
          <p:nvPicPr>
            <p:cNvPr id="31" name="Picture 4" descr="G:\01_Design\01_프레젠테이션\00_프리07\201701_02 베네_LG화학\PSD\IMG\img19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23481" y="3352314"/>
              <a:ext cx="154130" cy="208858"/>
            </a:xfrm>
            <a:prstGeom prst="rect">
              <a:avLst/>
            </a:prstGeom>
            <a:noFill/>
          </p:spPr>
        </p:pic>
        <p:grpSp>
          <p:nvGrpSpPr>
            <p:cNvPr id="32" name="그룹 124"/>
            <p:cNvGrpSpPr/>
            <p:nvPr/>
          </p:nvGrpSpPr>
          <p:grpSpPr>
            <a:xfrm>
              <a:off x="4280388" y="2179059"/>
              <a:ext cx="984986" cy="984984"/>
              <a:chOff x="4712480" y="1353682"/>
              <a:chExt cx="966962" cy="966960"/>
            </a:xfrm>
          </p:grpSpPr>
          <p:sp>
            <p:nvSpPr>
              <p:cNvPr id="33" name="타원 125"/>
              <p:cNvSpPr/>
              <p:nvPr/>
            </p:nvSpPr>
            <p:spPr>
              <a:xfrm>
                <a:off x="4712480" y="1353682"/>
                <a:ext cx="966962" cy="966960"/>
              </a:xfrm>
              <a:prstGeom prst="ellipse">
                <a:avLst/>
              </a:prstGeom>
              <a:noFill/>
              <a:ln w="57150">
                <a:solidFill>
                  <a:srgbClr val="747B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4" name="Picture 6" descr="G:\01_Design\01_프레젠테이션\00_프리07\201701_02 베네_LG화학\PSD\IMG\img21.jpg"/>
              <p:cNvPicPr preferRelativeResize="0">
                <a:picLocks noChangeArrowheads="1"/>
              </p:cNvPicPr>
              <p:nvPr/>
            </p:nvPicPr>
            <p:blipFill>
              <a:blip r:embed="rId9"/>
              <a:srcRect l="4247" r="11081"/>
              <a:stretch>
                <a:fillRect/>
              </a:stretch>
            </p:blipFill>
            <p:spPr bwMode="auto">
              <a:xfrm>
                <a:off x="4763961" y="1405162"/>
                <a:ext cx="864000" cy="864000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</p:pic>
        </p:grpSp>
        <p:sp>
          <p:nvSpPr>
            <p:cNvPr id="35" name="Freeform 32"/>
            <p:cNvSpPr>
              <a:spLocks noEditPoints="1"/>
            </p:cNvSpPr>
            <p:nvPr/>
          </p:nvSpPr>
          <p:spPr bwMode="auto">
            <a:xfrm>
              <a:off x="5719482" y="2802525"/>
              <a:ext cx="204070" cy="179406"/>
            </a:xfrm>
            <a:custGeom>
              <a:avLst/>
              <a:gdLst>
                <a:gd name="T0" fmla="*/ 1621 w 1756"/>
                <a:gd name="T1" fmla="*/ 1310 h 1542"/>
                <a:gd name="T2" fmla="*/ 1593 w 1756"/>
                <a:gd name="T3" fmla="*/ 1512 h 1542"/>
                <a:gd name="T4" fmla="*/ 1460 w 1756"/>
                <a:gd name="T5" fmla="*/ 1540 h 1542"/>
                <a:gd name="T6" fmla="*/ 1361 w 1756"/>
                <a:gd name="T7" fmla="*/ 1480 h 1542"/>
                <a:gd name="T8" fmla="*/ 407 w 1756"/>
                <a:gd name="T9" fmla="*/ 1298 h 1542"/>
                <a:gd name="T10" fmla="*/ 356 w 1756"/>
                <a:gd name="T11" fmla="*/ 1522 h 1542"/>
                <a:gd name="T12" fmla="*/ 215 w 1756"/>
                <a:gd name="T13" fmla="*/ 1532 h 1542"/>
                <a:gd name="T14" fmla="*/ 140 w 1756"/>
                <a:gd name="T15" fmla="*/ 1453 h 1542"/>
                <a:gd name="T16" fmla="*/ 814 w 1756"/>
                <a:gd name="T17" fmla="*/ 707 h 1542"/>
                <a:gd name="T18" fmla="*/ 567 w 1756"/>
                <a:gd name="T19" fmla="*/ 745 h 1542"/>
                <a:gd name="T20" fmla="*/ 432 w 1756"/>
                <a:gd name="T21" fmla="*/ 787 h 1542"/>
                <a:gd name="T22" fmla="*/ 1338 w 1756"/>
                <a:gd name="T23" fmla="*/ 794 h 1542"/>
                <a:gd name="T24" fmla="*/ 999 w 1756"/>
                <a:gd name="T25" fmla="*/ 710 h 1542"/>
                <a:gd name="T26" fmla="*/ 1513 w 1756"/>
                <a:gd name="T27" fmla="*/ 686 h 1542"/>
                <a:gd name="T28" fmla="*/ 1439 w 1756"/>
                <a:gd name="T29" fmla="*/ 806 h 1542"/>
                <a:gd name="T30" fmla="*/ 1513 w 1756"/>
                <a:gd name="T31" fmla="*/ 927 h 1542"/>
                <a:gd name="T32" fmla="*/ 1655 w 1756"/>
                <a:gd name="T33" fmla="*/ 911 h 1542"/>
                <a:gd name="T34" fmla="*/ 1701 w 1756"/>
                <a:gd name="T35" fmla="*/ 775 h 1542"/>
                <a:gd name="T36" fmla="*/ 1603 w 1756"/>
                <a:gd name="T37" fmla="*/ 676 h 1542"/>
                <a:gd name="T38" fmla="*/ 100 w 1756"/>
                <a:gd name="T39" fmla="*/ 701 h 1542"/>
                <a:gd name="T40" fmla="*/ 55 w 1756"/>
                <a:gd name="T41" fmla="*/ 837 h 1542"/>
                <a:gd name="T42" fmla="*/ 154 w 1756"/>
                <a:gd name="T43" fmla="*/ 937 h 1542"/>
                <a:gd name="T44" fmla="*/ 288 w 1756"/>
                <a:gd name="T45" fmla="*/ 890 h 1542"/>
                <a:gd name="T46" fmla="*/ 304 w 1756"/>
                <a:gd name="T47" fmla="*/ 747 h 1542"/>
                <a:gd name="T48" fmla="*/ 184 w 1756"/>
                <a:gd name="T49" fmla="*/ 672 h 1542"/>
                <a:gd name="T50" fmla="*/ 615 w 1756"/>
                <a:gd name="T51" fmla="*/ 88 h 1542"/>
                <a:gd name="T52" fmla="*/ 437 w 1756"/>
                <a:gd name="T53" fmla="*/ 125 h 1542"/>
                <a:gd name="T54" fmla="*/ 366 w 1756"/>
                <a:gd name="T55" fmla="*/ 551 h 1542"/>
                <a:gd name="T56" fmla="*/ 795 w 1756"/>
                <a:gd name="T57" fmla="*/ 491 h 1542"/>
                <a:gd name="T58" fmla="*/ 1147 w 1756"/>
                <a:gd name="T59" fmla="*/ 504 h 1542"/>
                <a:gd name="T60" fmla="*/ 1394 w 1756"/>
                <a:gd name="T61" fmla="*/ 548 h 1542"/>
                <a:gd name="T62" fmla="*/ 1505 w 1756"/>
                <a:gd name="T63" fmla="*/ 582 h 1542"/>
                <a:gd name="T64" fmla="*/ 1089 w 1756"/>
                <a:gd name="T65" fmla="*/ 81 h 1542"/>
                <a:gd name="T66" fmla="*/ 960 w 1756"/>
                <a:gd name="T67" fmla="*/ 1 h 1542"/>
                <a:gd name="T68" fmla="*/ 1254 w 1756"/>
                <a:gd name="T69" fmla="*/ 29 h 1542"/>
                <a:gd name="T70" fmla="*/ 1390 w 1756"/>
                <a:gd name="T71" fmla="*/ 61 h 1542"/>
                <a:gd name="T72" fmla="*/ 1414 w 1756"/>
                <a:gd name="T73" fmla="*/ 92 h 1542"/>
                <a:gd name="T74" fmla="*/ 1475 w 1756"/>
                <a:gd name="T75" fmla="*/ 230 h 1542"/>
                <a:gd name="T76" fmla="*/ 1547 w 1756"/>
                <a:gd name="T77" fmla="*/ 418 h 1542"/>
                <a:gd name="T78" fmla="*/ 1584 w 1756"/>
                <a:gd name="T79" fmla="*/ 582 h 1542"/>
                <a:gd name="T80" fmla="*/ 1632 w 1756"/>
                <a:gd name="T81" fmla="*/ 595 h 1542"/>
                <a:gd name="T82" fmla="*/ 1716 w 1756"/>
                <a:gd name="T83" fmla="*/ 658 h 1542"/>
                <a:gd name="T84" fmla="*/ 1749 w 1756"/>
                <a:gd name="T85" fmla="*/ 814 h 1542"/>
                <a:gd name="T86" fmla="*/ 1749 w 1756"/>
                <a:gd name="T87" fmla="*/ 1028 h 1542"/>
                <a:gd name="T88" fmla="*/ 19 w 1756"/>
                <a:gd name="T89" fmla="*/ 761 h 1542"/>
                <a:gd name="T90" fmla="*/ 32 w 1756"/>
                <a:gd name="T91" fmla="*/ 707 h 1542"/>
                <a:gd name="T92" fmla="*/ 88 w 1756"/>
                <a:gd name="T93" fmla="*/ 612 h 1542"/>
                <a:gd name="T94" fmla="*/ 186 w 1756"/>
                <a:gd name="T95" fmla="*/ 571 h 1542"/>
                <a:gd name="T96" fmla="*/ 212 w 1756"/>
                <a:gd name="T97" fmla="*/ 463 h 1542"/>
                <a:gd name="T98" fmla="*/ 268 w 1756"/>
                <a:gd name="T99" fmla="*/ 275 h 1542"/>
                <a:gd name="T100" fmla="*/ 338 w 1756"/>
                <a:gd name="T101" fmla="*/ 105 h 1542"/>
                <a:gd name="T102" fmla="*/ 394 w 1756"/>
                <a:gd name="T103" fmla="*/ 55 h 1542"/>
                <a:gd name="T104" fmla="*/ 556 w 1756"/>
                <a:gd name="T105" fmla="*/ 21 h 1542"/>
                <a:gd name="T106" fmla="*/ 882 w 1756"/>
                <a:gd name="T107" fmla="*/ 0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56" h="1542">
                  <a:moveTo>
                    <a:pt x="0" y="1209"/>
                  </a:moveTo>
                  <a:lnTo>
                    <a:pt x="1756" y="1209"/>
                  </a:lnTo>
                  <a:lnTo>
                    <a:pt x="1756" y="1298"/>
                  </a:lnTo>
                  <a:lnTo>
                    <a:pt x="1617" y="1298"/>
                  </a:lnTo>
                  <a:lnTo>
                    <a:pt x="1621" y="1310"/>
                  </a:lnTo>
                  <a:lnTo>
                    <a:pt x="1622" y="1321"/>
                  </a:lnTo>
                  <a:lnTo>
                    <a:pt x="1622" y="1462"/>
                  </a:lnTo>
                  <a:lnTo>
                    <a:pt x="1620" y="1480"/>
                  </a:lnTo>
                  <a:lnTo>
                    <a:pt x="1610" y="1496"/>
                  </a:lnTo>
                  <a:lnTo>
                    <a:pt x="1593" y="1512"/>
                  </a:lnTo>
                  <a:lnTo>
                    <a:pt x="1573" y="1524"/>
                  </a:lnTo>
                  <a:lnTo>
                    <a:pt x="1549" y="1533"/>
                  </a:lnTo>
                  <a:lnTo>
                    <a:pt x="1521" y="1540"/>
                  </a:lnTo>
                  <a:lnTo>
                    <a:pt x="1490" y="1542"/>
                  </a:lnTo>
                  <a:lnTo>
                    <a:pt x="1460" y="1540"/>
                  </a:lnTo>
                  <a:lnTo>
                    <a:pt x="1432" y="1533"/>
                  </a:lnTo>
                  <a:lnTo>
                    <a:pt x="1406" y="1524"/>
                  </a:lnTo>
                  <a:lnTo>
                    <a:pt x="1386" y="1512"/>
                  </a:lnTo>
                  <a:lnTo>
                    <a:pt x="1371" y="1496"/>
                  </a:lnTo>
                  <a:lnTo>
                    <a:pt x="1361" y="1480"/>
                  </a:lnTo>
                  <a:lnTo>
                    <a:pt x="1357" y="1462"/>
                  </a:lnTo>
                  <a:lnTo>
                    <a:pt x="1357" y="1321"/>
                  </a:lnTo>
                  <a:lnTo>
                    <a:pt x="1358" y="1310"/>
                  </a:lnTo>
                  <a:lnTo>
                    <a:pt x="1363" y="1298"/>
                  </a:lnTo>
                  <a:lnTo>
                    <a:pt x="407" y="1298"/>
                  </a:lnTo>
                  <a:lnTo>
                    <a:pt x="407" y="1453"/>
                  </a:lnTo>
                  <a:lnTo>
                    <a:pt x="403" y="1474"/>
                  </a:lnTo>
                  <a:lnTo>
                    <a:pt x="393" y="1493"/>
                  </a:lnTo>
                  <a:lnTo>
                    <a:pt x="377" y="1508"/>
                  </a:lnTo>
                  <a:lnTo>
                    <a:pt x="356" y="1522"/>
                  </a:lnTo>
                  <a:lnTo>
                    <a:pt x="332" y="1532"/>
                  </a:lnTo>
                  <a:lnTo>
                    <a:pt x="304" y="1540"/>
                  </a:lnTo>
                  <a:lnTo>
                    <a:pt x="273" y="1542"/>
                  </a:lnTo>
                  <a:lnTo>
                    <a:pt x="243" y="1540"/>
                  </a:lnTo>
                  <a:lnTo>
                    <a:pt x="215" y="1532"/>
                  </a:lnTo>
                  <a:lnTo>
                    <a:pt x="189" y="1522"/>
                  </a:lnTo>
                  <a:lnTo>
                    <a:pt x="169" y="1508"/>
                  </a:lnTo>
                  <a:lnTo>
                    <a:pt x="154" y="1493"/>
                  </a:lnTo>
                  <a:lnTo>
                    <a:pt x="144" y="1474"/>
                  </a:lnTo>
                  <a:lnTo>
                    <a:pt x="140" y="1453"/>
                  </a:lnTo>
                  <a:lnTo>
                    <a:pt x="140" y="1298"/>
                  </a:lnTo>
                  <a:lnTo>
                    <a:pt x="0" y="1298"/>
                  </a:lnTo>
                  <a:lnTo>
                    <a:pt x="0" y="1209"/>
                  </a:lnTo>
                  <a:close/>
                  <a:moveTo>
                    <a:pt x="874" y="705"/>
                  </a:moveTo>
                  <a:lnTo>
                    <a:pt x="814" y="707"/>
                  </a:lnTo>
                  <a:lnTo>
                    <a:pt x="758" y="712"/>
                  </a:lnTo>
                  <a:lnTo>
                    <a:pt x="705" y="719"/>
                  </a:lnTo>
                  <a:lnTo>
                    <a:pt x="654" y="726"/>
                  </a:lnTo>
                  <a:lnTo>
                    <a:pt x="609" y="737"/>
                  </a:lnTo>
                  <a:lnTo>
                    <a:pt x="567" y="745"/>
                  </a:lnTo>
                  <a:lnTo>
                    <a:pt x="530" y="756"/>
                  </a:lnTo>
                  <a:lnTo>
                    <a:pt x="497" y="766"/>
                  </a:lnTo>
                  <a:lnTo>
                    <a:pt x="470" y="775"/>
                  </a:lnTo>
                  <a:lnTo>
                    <a:pt x="448" y="782"/>
                  </a:lnTo>
                  <a:lnTo>
                    <a:pt x="432" y="787"/>
                  </a:lnTo>
                  <a:lnTo>
                    <a:pt x="422" y="791"/>
                  </a:lnTo>
                  <a:lnTo>
                    <a:pt x="419" y="794"/>
                  </a:lnTo>
                  <a:lnTo>
                    <a:pt x="419" y="1043"/>
                  </a:lnTo>
                  <a:lnTo>
                    <a:pt x="1344" y="1043"/>
                  </a:lnTo>
                  <a:lnTo>
                    <a:pt x="1338" y="794"/>
                  </a:lnTo>
                  <a:lnTo>
                    <a:pt x="1268" y="766"/>
                  </a:lnTo>
                  <a:lnTo>
                    <a:pt x="1199" y="745"/>
                  </a:lnTo>
                  <a:lnTo>
                    <a:pt x="1132" y="729"/>
                  </a:lnTo>
                  <a:lnTo>
                    <a:pt x="1065" y="717"/>
                  </a:lnTo>
                  <a:lnTo>
                    <a:pt x="999" y="710"/>
                  </a:lnTo>
                  <a:lnTo>
                    <a:pt x="935" y="706"/>
                  </a:lnTo>
                  <a:lnTo>
                    <a:pt x="874" y="705"/>
                  </a:lnTo>
                  <a:close/>
                  <a:moveTo>
                    <a:pt x="1571" y="672"/>
                  </a:moveTo>
                  <a:lnTo>
                    <a:pt x="1541" y="676"/>
                  </a:lnTo>
                  <a:lnTo>
                    <a:pt x="1513" y="686"/>
                  </a:lnTo>
                  <a:lnTo>
                    <a:pt x="1489" y="701"/>
                  </a:lnTo>
                  <a:lnTo>
                    <a:pt x="1469" y="723"/>
                  </a:lnTo>
                  <a:lnTo>
                    <a:pt x="1452" y="747"/>
                  </a:lnTo>
                  <a:lnTo>
                    <a:pt x="1442" y="775"/>
                  </a:lnTo>
                  <a:lnTo>
                    <a:pt x="1439" y="806"/>
                  </a:lnTo>
                  <a:lnTo>
                    <a:pt x="1442" y="837"/>
                  </a:lnTo>
                  <a:lnTo>
                    <a:pt x="1452" y="865"/>
                  </a:lnTo>
                  <a:lnTo>
                    <a:pt x="1469" y="890"/>
                  </a:lnTo>
                  <a:lnTo>
                    <a:pt x="1489" y="911"/>
                  </a:lnTo>
                  <a:lnTo>
                    <a:pt x="1513" y="927"/>
                  </a:lnTo>
                  <a:lnTo>
                    <a:pt x="1541" y="937"/>
                  </a:lnTo>
                  <a:lnTo>
                    <a:pt x="1571" y="940"/>
                  </a:lnTo>
                  <a:lnTo>
                    <a:pt x="1603" y="937"/>
                  </a:lnTo>
                  <a:lnTo>
                    <a:pt x="1631" y="927"/>
                  </a:lnTo>
                  <a:lnTo>
                    <a:pt x="1655" y="911"/>
                  </a:lnTo>
                  <a:lnTo>
                    <a:pt x="1676" y="890"/>
                  </a:lnTo>
                  <a:lnTo>
                    <a:pt x="1692" y="865"/>
                  </a:lnTo>
                  <a:lnTo>
                    <a:pt x="1701" y="837"/>
                  </a:lnTo>
                  <a:lnTo>
                    <a:pt x="1705" y="806"/>
                  </a:lnTo>
                  <a:lnTo>
                    <a:pt x="1701" y="775"/>
                  </a:lnTo>
                  <a:lnTo>
                    <a:pt x="1692" y="747"/>
                  </a:lnTo>
                  <a:lnTo>
                    <a:pt x="1676" y="723"/>
                  </a:lnTo>
                  <a:lnTo>
                    <a:pt x="1655" y="701"/>
                  </a:lnTo>
                  <a:lnTo>
                    <a:pt x="1631" y="686"/>
                  </a:lnTo>
                  <a:lnTo>
                    <a:pt x="1603" y="676"/>
                  </a:lnTo>
                  <a:lnTo>
                    <a:pt x="1571" y="672"/>
                  </a:lnTo>
                  <a:close/>
                  <a:moveTo>
                    <a:pt x="184" y="672"/>
                  </a:moveTo>
                  <a:lnTo>
                    <a:pt x="154" y="676"/>
                  </a:lnTo>
                  <a:lnTo>
                    <a:pt x="126" y="686"/>
                  </a:lnTo>
                  <a:lnTo>
                    <a:pt x="100" y="701"/>
                  </a:lnTo>
                  <a:lnTo>
                    <a:pt x="80" y="723"/>
                  </a:lnTo>
                  <a:lnTo>
                    <a:pt x="65" y="747"/>
                  </a:lnTo>
                  <a:lnTo>
                    <a:pt x="55" y="775"/>
                  </a:lnTo>
                  <a:lnTo>
                    <a:pt x="51" y="806"/>
                  </a:lnTo>
                  <a:lnTo>
                    <a:pt x="55" y="837"/>
                  </a:lnTo>
                  <a:lnTo>
                    <a:pt x="65" y="865"/>
                  </a:lnTo>
                  <a:lnTo>
                    <a:pt x="80" y="890"/>
                  </a:lnTo>
                  <a:lnTo>
                    <a:pt x="100" y="911"/>
                  </a:lnTo>
                  <a:lnTo>
                    <a:pt x="126" y="927"/>
                  </a:lnTo>
                  <a:lnTo>
                    <a:pt x="154" y="937"/>
                  </a:lnTo>
                  <a:lnTo>
                    <a:pt x="184" y="940"/>
                  </a:lnTo>
                  <a:lnTo>
                    <a:pt x="215" y="937"/>
                  </a:lnTo>
                  <a:lnTo>
                    <a:pt x="243" y="927"/>
                  </a:lnTo>
                  <a:lnTo>
                    <a:pt x="267" y="911"/>
                  </a:lnTo>
                  <a:lnTo>
                    <a:pt x="288" y="890"/>
                  </a:lnTo>
                  <a:lnTo>
                    <a:pt x="304" y="865"/>
                  </a:lnTo>
                  <a:lnTo>
                    <a:pt x="314" y="837"/>
                  </a:lnTo>
                  <a:lnTo>
                    <a:pt x="318" y="806"/>
                  </a:lnTo>
                  <a:lnTo>
                    <a:pt x="314" y="775"/>
                  </a:lnTo>
                  <a:lnTo>
                    <a:pt x="304" y="747"/>
                  </a:lnTo>
                  <a:lnTo>
                    <a:pt x="288" y="723"/>
                  </a:lnTo>
                  <a:lnTo>
                    <a:pt x="267" y="701"/>
                  </a:lnTo>
                  <a:lnTo>
                    <a:pt x="243" y="686"/>
                  </a:lnTo>
                  <a:lnTo>
                    <a:pt x="215" y="676"/>
                  </a:lnTo>
                  <a:lnTo>
                    <a:pt x="184" y="672"/>
                  </a:lnTo>
                  <a:close/>
                  <a:moveTo>
                    <a:pt x="856" y="71"/>
                  </a:moveTo>
                  <a:lnTo>
                    <a:pt x="789" y="73"/>
                  </a:lnTo>
                  <a:lnTo>
                    <a:pt x="725" y="77"/>
                  </a:lnTo>
                  <a:lnTo>
                    <a:pt x="667" y="82"/>
                  </a:lnTo>
                  <a:lnTo>
                    <a:pt x="615" y="88"/>
                  </a:lnTo>
                  <a:lnTo>
                    <a:pt x="568" y="96"/>
                  </a:lnTo>
                  <a:lnTo>
                    <a:pt x="526" y="104"/>
                  </a:lnTo>
                  <a:lnTo>
                    <a:pt x="490" y="111"/>
                  </a:lnTo>
                  <a:lnTo>
                    <a:pt x="460" y="119"/>
                  </a:lnTo>
                  <a:lnTo>
                    <a:pt x="437" y="125"/>
                  </a:lnTo>
                  <a:lnTo>
                    <a:pt x="419" y="130"/>
                  </a:lnTo>
                  <a:lnTo>
                    <a:pt x="409" y="133"/>
                  </a:lnTo>
                  <a:lnTo>
                    <a:pt x="407" y="134"/>
                  </a:lnTo>
                  <a:lnTo>
                    <a:pt x="273" y="575"/>
                  </a:lnTo>
                  <a:lnTo>
                    <a:pt x="366" y="551"/>
                  </a:lnTo>
                  <a:lnTo>
                    <a:pt x="456" y="531"/>
                  </a:lnTo>
                  <a:lnTo>
                    <a:pt x="545" y="515"/>
                  </a:lnTo>
                  <a:lnTo>
                    <a:pt x="630" y="504"/>
                  </a:lnTo>
                  <a:lnTo>
                    <a:pt x="714" y="496"/>
                  </a:lnTo>
                  <a:lnTo>
                    <a:pt x="795" y="491"/>
                  </a:lnTo>
                  <a:lnTo>
                    <a:pt x="873" y="489"/>
                  </a:lnTo>
                  <a:lnTo>
                    <a:pt x="946" y="490"/>
                  </a:lnTo>
                  <a:lnTo>
                    <a:pt x="1018" y="493"/>
                  </a:lnTo>
                  <a:lnTo>
                    <a:pt x="1085" y="498"/>
                  </a:lnTo>
                  <a:lnTo>
                    <a:pt x="1147" y="504"/>
                  </a:lnTo>
                  <a:lnTo>
                    <a:pt x="1207" y="513"/>
                  </a:lnTo>
                  <a:lnTo>
                    <a:pt x="1260" y="521"/>
                  </a:lnTo>
                  <a:lnTo>
                    <a:pt x="1310" y="531"/>
                  </a:lnTo>
                  <a:lnTo>
                    <a:pt x="1354" y="540"/>
                  </a:lnTo>
                  <a:lnTo>
                    <a:pt x="1394" y="548"/>
                  </a:lnTo>
                  <a:lnTo>
                    <a:pt x="1428" y="557"/>
                  </a:lnTo>
                  <a:lnTo>
                    <a:pt x="1457" y="565"/>
                  </a:lnTo>
                  <a:lnTo>
                    <a:pt x="1479" y="573"/>
                  </a:lnTo>
                  <a:lnTo>
                    <a:pt x="1495" y="578"/>
                  </a:lnTo>
                  <a:lnTo>
                    <a:pt x="1505" y="582"/>
                  </a:lnTo>
                  <a:lnTo>
                    <a:pt x="1509" y="582"/>
                  </a:lnTo>
                  <a:lnTo>
                    <a:pt x="1357" y="122"/>
                  </a:lnTo>
                  <a:lnTo>
                    <a:pt x="1263" y="104"/>
                  </a:lnTo>
                  <a:lnTo>
                    <a:pt x="1174" y="90"/>
                  </a:lnTo>
                  <a:lnTo>
                    <a:pt x="1089" y="81"/>
                  </a:lnTo>
                  <a:lnTo>
                    <a:pt x="1006" y="75"/>
                  </a:lnTo>
                  <a:lnTo>
                    <a:pt x="930" y="71"/>
                  </a:lnTo>
                  <a:lnTo>
                    <a:pt x="856" y="71"/>
                  </a:lnTo>
                  <a:close/>
                  <a:moveTo>
                    <a:pt x="882" y="0"/>
                  </a:moveTo>
                  <a:lnTo>
                    <a:pt x="960" y="1"/>
                  </a:lnTo>
                  <a:lnTo>
                    <a:pt x="1032" y="5"/>
                  </a:lnTo>
                  <a:lnTo>
                    <a:pt x="1096" y="8"/>
                  </a:lnTo>
                  <a:lnTo>
                    <a:pt x="1156" y="15"/>
                  </a:lnTo>
                  <a:lnTo>
                    <a:pt x="1208" y="21"/>
                  </a:lnTo>
                  <a:lnTo>
                    <a:pt x="1254" y="29"/>
                  </a:lnTo>
                  <a:lnTo>
                    <a:pt x="1293" y="36"/>
                  </a:lnTo>
                  <a:lnTo>
                    <a:pt x="1326" y="43"/>
                  </a:lnTo>
                  <a:lnTo>
                    <a:pt x="1353" y="49"/>
                  </a:lnTo>
                  <a:lnTo>
                    <a:pt x="1375" y="55"/>
                  </a:lnTo>
                  <a:lnTo>
                    <a:pt x="1390" y="61"/>
                  </a:lnTo>
                  <a:lnTo>
                    <a:pt x="1397" y="63"/>
                  </a:lnTo>
                  <a:lnTo>
                    <a:pt x="1401" y="64"/>
                  </a:lnTo>
                  <a:lnTo>
                    <a:pt x="1402" y="67"/>
                  </a:lnTo>
                  <a:lnTo>
                    <a:pt x="1408" y="77"/>
                  </a:lnTo>
                  <a:lnTo>
                    <a:pt x="1414" y="92"/>
                  </a:lnTo>
                  <a:lnTo>
                    <a:pt x="1423" y="111"/>
                  </a:lnTo>
                  <a:lnTo>
                    <a:pt x="1434" y="137"/>
                  </a:lnTo>
                  <a:lnTo>
                    <a:pt x="1447" y="165"/>
                  </a:lnTo>
                  <a:lnTo>
                    <a:pt x="1461" y="195"/>
                  </a:lnTo>
                  <a:lnTo>
                    <a:pt x="1475" y="230"/>
                  </a:lnTo>
                  <a:lnTo>
                    <a:pt x="1490" y="265"/>
                  </a:lnTo>
                  <a:lnTo>
                    <a:pt x="1505" y="303"/>
                  </a:lnTo>
                  <a:lnTo>
                    <a:pt x="1521" y="341"/>
                  </a:lnTo>
                  <a:lnTo>
                    <a:pt x="1535" y="379"/>
                  </a:lnTo>
                  <a:lnTo>
                    <a:pt x="1547" y="418"/>
                  </a:lnTo>
                  <a:lnTo>
                    <a:pt x="1559" y="454"/>
                  </a:lnTo>
                  <a:lnTo>
                    <a:pt x="1569" y="490"/>
                  </a:lnTo>
                  <a:lnTo>
                    <a:pt x="1577" y="524"/>
                  </a:lnTo>
                  <a:lnTo>
                    <a:pt x="1582" y="555"/>
                  </a:lnTo>
                  <a:lnTo>
                    <a:pt x="1584" y="582"/>
                  </a:lnTo>
                  <a:lnTo>
                    <a:pt x="1587" y="583"/>
                  </a:lnTo>
                  <a:lnTo>
                    <a:pt x="1594" y="584"/>
                  </a:lnTo>
                  <a:lnTo>
                    <a:pt x="1604" y="587"/>
                  </a:lnTo>
                  <a:lnTo>
                    <a:pt x="1617" y="590"/>
                  </a:lnTo>
                  <a:lnTo>
                    <a:pt x="1632" y="595"/>
                  </a:lnTo>
                  <a:lnTo>
                    <a:pt x="1650" y="603"/>
                  </a:lnTo>
                  <a:lnTo>
                    <a:pt x="1667" y="612"/>
                  </a:lnTo>
                  <a:lnTo>
                    <a:pt x="1684" y="625"/>
                  </a:lnTo>
                  <a:lnTo>
                    <a:pt x="1701" y="640"/>
                  </a:lnTo>
                  <a:lnTo>
                    <a:pt x="1716" y="658"/>
                  </a:lnTo>
                  <a:lnTo>
                    <a:pt x="1730" y="679"/>
                  </a:lnTo>
                  <a:lnTo>
                    <a:pt x="1740" y="705"/>
                  </a:lnTo>
                  <a:lnTo>
                    <a:pt x="1747" y="734"/>
                  </a:lnTo>
                  <a:lnTo>
                    <a:pt x="1749" y="767"/>
                  </a:lnTo>
                  <a:lnTo>
                    <a:pt x="1749" y="814"/>
                  </a:lnTo>
                  <a:lnTo>
                    <a:pt x="1749" y="860"/>
                  </a:lnTo>
                  <a:lnTo>
                    <a:pt x="1749" y="906"/>
                  </a:lnTo>
                  <a:lnTo>
                    <a:pt x="1749" y="949"/>
                  </a:lnTo>
                  <a:lnTo>
                    <a:pt x="1749" y="989"/>
                  </a:lnTo>
                  <a:lnTo>
                    <a:pt x="1749" y="1028"/>
                  </a:lnTo>
                  <a:lnTo>
                    <a:pt x="1749" y="1108"/>
                  </a:lnTo>
                  <a:lnTo>
                    <a:pt x="1749" y="1122"/>
                  </a:lnTo>
                  <a:lnTo>
                    <a:pt x="1749" y="1125"/>
                  </a:lnTo>
                  <a:lnTo>
                    <a:pt x="19" y="1125"/>
                  </a:lnTo>
                  <a:lnTo>
                    <a:pt x="19" y="761"/>
                  </a:lnTo>
                  <a:lnTo>
                    <a:pt x="20" y="758"/>
                  </a:lnTo>
                  <a:lnTo>
                    <a:pt x="20" y="751"/>
                  </a:lnTo>
                  <a:lnTo>
                    <a:pt x="23" y="739"/>
                  </a:lnTo>
                  <a:lnTo>
                    <a:pt x="27" y="724"/>
                  </a:lnTo>
                  <a:lnTo>
                    <a:pt x="32" y="707"/>
                  </a:lnTo>
                  <a:lnTo>
                    <a:pt x="38" y="688"/>
                  </a:lnTo>
                  <a:lnTo>
                    <a:pt x="47" y="668"/>
                  </a:lnTo>
                  <a:lnTo>
                    <a:pt x="58" y="649"/>
                  </a:lnTo>
                  <a:lnTo>
                    <a:pt x="71" y="630"/>
                  </a:lnTo>
                  <a:lnTo>
                    <a:pt x="88" y="612"/>
                  </a:lnTo>
                  <a:lnTo>
                    <a:pt x="107" y="598"/>
                  </a:lnTo>
                  <a:lnTo>
                    <a:pt x="130" y="587"/>
                  </a:lnTo>
                  <a:lnTo>
                    <a:pt x="155" y="579"/>
                  </a:lnTo>
                  <a:lnTo>
                    <a:pt x="184" y="575"/>
                  </a:lnTo>
                  <a:lnTo>
                    <a:pt x="186" y="571"/>
                  </a:lnTo>
                  <a:lnTo>
                    <a:pt x="188" y="561"/>
                  </a:lnTo>
                  <a:lnTo>
                    <a:pt x="192" y="545"/>
                  </a:lnTo>
                  <a:lnTo>
                    <a:pt x="197" y="522"/>
                  </a:lnTo>
                  <a:lnTo>
                    <a:pt x="205" y="494"/>
                  </a:lnTo>
                  <a:lnTo>
                    <a:pt x="212" y="463"/>
                  </a:lnTo>
                  <a:lnTo>
                    <a:pt x="221" y="429"/>
                  </a:lnTo>
                  <a:lnTo>
                    <a:pt x="231" y="392"/>
                  </a:lnTo>
                  <a:lnTo>
                    <a:pt x="243" y="354"/>
                  </a:lnTo>
                  <a:lnTo>
                    <a:pt x="255" y="315"/>
                  </a:lnTo>
                  <a:lnTo>
                    <a:pt x="268" y="275"/>
                  </a:lnTo>
                  <a:lnTo>
                    <a:pt x="281" y="237"/>
                  </a:lnTo>
                  <a:lnTo>
                    <a:pt x="295" y="199"/>
                  </a:lnTo>
                  <a:lnTo>
                    <a:pt x="309" y="165"/>
                  </a:lnTo>
                  <a:lnTo>
                    <a:pt x="324" y="133"/>
                  </a:lnTo>
                  <a:lnTo>
                    <a:pt x="338" y="105"/>
                  </a:lnTo>
                  <a:lnTo>
                    <a:pt x="353" y="82"/>
                  </a:lnTo>
                  <a:lnTo>
                    <a:pt x="368" y="64"/>
                  </a:lnTo>
                  <a:lnTo>
                    <a:pt x="371" y="63"/>
                  </a:lnTo>
                  <a:lnTo>
                    <a:pt x="380" y="61"/>
                  </a:lnTo>
                  <a:lnTo>
                    <a:pt x="394" y="55"/>
                  </a:lnTo>
                  <a:lnTo>
                    <a:pt x="414" y="49"/>
                  </a:lnTo>
                  <a:lnTo>
                    <a:pt x="441" y="43"/>
                  </a:lnTo>
                  <a:lnTo>
                    <a:pt x="473" y="36"/>
                  </a:lnTo>
                  <a:lnTo>
                    <a:pt x="512" y="29"/>
                  </a:lnTo>
                  <a:lnTo>
                    <a:pt x="556" y="21"/>
                  </a:lnTo>
                  <a:lnTo>
                    <a:pt x="609" y="15"/>
                  </a:lnTo>
                  <a:lnTo>
                    <a:pt x="667" y="8"/>
                  </a:lnTo>
                  <a:lnTo>
                    <a:pt x="732" y="5"/>
                  </a:lnTo>
                  <a:lnTo>
                    <a:pt x="803" y="1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3D4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36" name="Freeform 24"/>
            <p:cNvSpPr>
              <a:spLocks noEditPoints="1"/>
            </p:cNvSpPr>
            <p:nvPr/>
          </p:nvSpPr>
          <p:spPr bwMode="auto">
            <a:xfrm>
              <a:off x="6019321" y="2805572"/>
              <a:ext cx="96894" cy="173313"/>
            </a:xfrm>
            <a:custGeom>
              <a:avLst/>
              <a:gdLst>
                <a:gd name="T0" fmla="*/ 387 w 815"/>
                <a:gd name="T1" fmla="*/ 1220 h 1456"/>
                <a:gd name="T2" fmla="*/ 353 w 815"/>
                <a:gd name="T3" fmla="*/ 1244 h 1456"/>
                <a:gd name="T4" fmla="*/ 341 w 815"/>
                <a:gd name="T5" fmla="*/ 1284 h 1456"/>
                <a:gd name="T6" fmla="*/ 353 w 815"/>
                <a:gd name="T7" fmla="*/ 1324 h 1456"/>
                <a:gd name="T8" fmla="*/ 387 w 815"/>
                <a:gd name="T9" fmla="*/ 1348 h 1456"/>
                <a:gd name="T10" fmla="*/ 428 w 815"/>
                <a:gd name="T11" fmla="*/ 1348 h 1456"/>
                <a:gd name="T12" fmla="*/ 461 w 815"/>
                <a:gd name="T13" fmla="*/ 1324 h 1456"/>
                <a:gd name="T14" fmla="*/ 474 w 815"/>
                <a:gd name="T15" fmla="*/ 1284 h 1456"/>
                <a:gd name="T16" fmla="*/ 461 w 815"/>
                <a:gd name="T17" fmla="*/ 1244 h 1456"/>
                <a:gd name="T18" fmla="*/ 428 w 815"/>
                <a:gd name="T19" fmla="*/ 1220 h 1456"/>
                <a:gd name="T20" fmla="*/ 79 w 815"/>
                <a:gd name="T21" fmla="*/ 179 h 1456"/>
                <a:gd name="T22" fmla="*/ 736 w 815"/>
                <a:gd name="T23" fmla="*/ 1119 h 1456"/>
                <a:gd name="T24" fmla="*/ 79 w 815"/>
                <a:gd name="T25" fmla="*/ 179 h 1456"/>
                <a:gd name="T26" fmla="*/ 267 w 815"/>
                <a:gd name="T27" fmla="*/ 108 h 1456"/>
                <a:gd name="T28" fmla="*/ 548 w 815"/>
                <a:gd name="T29" fmla="*/ 77 h 1456"/>
                <a:gd name="T30" fmla="*/ 641 w 815"/>
                <a:gd name="T31" fmla="*/ 67 h 1456"/>
                <a:gd name="T32" fmla="*/ 618 w 815"/>
                <a:gd name="T33" fmla="*/ 80 h 1456"/>
                <a:gd name="T34" fmla="*/ 618 w 815"/>
                <a:gd name="T35" fmla="*/ 108 h 1456"/>
                <a:gd name="T36" fmla="*/ 641 w 815"/>
                <a:gd name="T37" fmla="*/ 120 h 1456"/>
                <a:gd name="T38" fmla="*/ 663 w 815"/>
                <a:gd name="T39" fmla="*/ 108 h 1456"/>
                <a:gd name="T40" fmla="*/ 663 w 815"/>
                <a:gd name="T41" fmla="*/ 80 h 1456"/>
                <a:gd name="T42" fmla="*/ 641 w 815"/>
                <a:gd name="T43" fmla="*/ 67 h 1456"/>
                <a:gd name="T44" fmla="*/ 709 w 815"/>
                <a:gd name="T45" fmla="*/ 0 h 1456"/>
                <a:gd name="T46" fmla="*/ 763 w 815"/>
                <a:gd name="T47" fmla="*/ 15 h 1456"/>
                <a:gd name="T48" fmla="*/ 799 w 815"/>
                <a:gd name="T49" fmla="*/ 53 h 1456"/>
                <a:gd name="T50" fmla="*/ 815 w 815"/>
                <a:gd name="T51" fmla="*/ 106 h 1456"/>
                <a:gd name="T52" fmla="*/ 811 w 815"/>
                <a:gd name="T53" fmla="*/ 1378 h 1456"/>
                <a:gd name="T54" fmla="*/ 784 w 815"/>
                <a:gd name="T55" fmla="*/ 1425 h 1456"/>
                <a:gd name="T56" fmla="*/ 737 w 815"/>
                <a:gd name="T57" fmla="*/ 1452 h 1456"/>
                <a:gd name="T58" fmla="*/ 105 w 815"/>
                <a:gd name="T59" fmla="*/ 1456 h 1456"/>
                <a:gd name="T60" fmla="*/ 52 w 815"/>
                <a:gd name="T61" fmla="*/ 1442 h 1456"/>
                <a:gd name="T62" fmla="*/ 14 w 815"/>
                <a:gd name="T63" fmla="*/ 1404 h 1456"/>
                <a:gd name="T64" fmla="*/ 0 w 815"/>
                <a:gd name="T65" fmla="*/ 1350 h 1456"/>
                <a:gd name="T66" fmla="*/ 4 w 815"/>
                <a:gd name="T67" fmla="*/ 78 h 1456"/>
                <a:gd name="T68" fmla="*/ 31 w 815"/>
                <a:gd name="T69" fmla="*/ 31 h 1456"/>
                <a:gd name="T70" fmla="*/ 77 w 815"/>
                <a:gd name="T71" fmla="*/ 3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15" h="1456">
                  <a:moveTo>
                    <a:pt x="407" y="1216"/>
                  </a:moveTo>
                  <a:lnTo>
                    <a:pt x="387" y="1220"/>
                  </a:lnTo>
                  <a:lnTo>
                    <a:pt x="367" y="1230"/>
                  </a:lnTo>
                  <a:lnTo>
                    <a:pt x="353" y="1244"/>
                  </a:lnTo>
                  <a:lnTo>
                    <a:pt x="343" y="1263"/>
                  </a:lnTo>
                  <a:lnTo>
                    <a:pt x="341" y="1284"/>
                  </a:lnTo>
                  <a:lnTo>
                    <a:pt x="343" y="1305"/>
                  </a:lnTo>
                  <a:lnTo>
                    <a:pt x="353" y="1324"/>
                  </a:lnTo>
                  <a:lnTo>
                    <a:pt x="367" y="1339"/>
                  </a:lnTo>
                  <a:lnTo>
                    <a:pt x="387" y="1348"/>
                  </a:lnTo>
                  <a:lnTo>
                    <a:pt x="407" y="1352"/>
                  </a:lnTo>
                  <a:lnTo>
                    <a:pt x="428" y="1348"/>
                  </a:lnTo>
                  <a:lnTo>
                    <a:pt x="446" y="1339"/>
                  </a:lnTo>
                  <a:lnTo>
                    <a:pt x="461" y="1324"/>
                  </a:lnTo>
                  <a:lnTo>
                    <a:pt x="470" y="1305"/>
                  </a:lnTo>
                  <a:lnTo>
                    <a:pt x="474" y="1284"/>
                  </a:lnTo>
                  <a:lnTo>
                    <a:pt x="470" y="1263"/>
                  </a:lnTo>
                  <a:lnTo>
                    <a:pt x="461" y="1244"/>
                  </a:lnTo>
                  <a:lnTo>
                    <a:pt x="446" y="1230"/>
                  </a:lnTo>
                  <a:lnTo>
                    <a:pt x="428" y="1220"/>
                  </a:lnTo>
                  <a:lnTo>
                    <a:pt x="407" y="1216"/>
                  </a:lnTo>
                  <a:close/>
                  <a:moveTo>
                    <a:pt x="79" y="179"/>
                  </a:moveTo>
                  <a:lnTo>
                    <a:pt x="79" y="1119"/>
                  </a:lnTo>
                  <a:lnTo>
                    <a:pt x="736" y="1119"/>
                  </a:lnTo>
                  <a:lnTo>
                    <a:pt x="736" y="179"/>
                  </a:lnTo>
                  <a:lnTo>
                    <a:pt x="79" y="179"/>
                  </a:lnTo>
                  <a:close/>
                  <a:moveTo>
                    <a:pt x="267" y="77"/>
                  </a:moveTo>
                  <a:lnTo>
                    <a:pt x="267" y="108"/>
                  </a:lnTo>
                  <a:lnTo>
                    <a:pt x="548" y="108"/>
                  </a:lnTo>
                  <a:lnTo>
                    <a:pt x="548" y="77"/>
                  </a:lnTo>
                  <a:lnTo>
                    <a:pt x="267" y="77"/>
                  </a:lnTo>
                  <a:close/>
                  <a:moveTo>
                    <a:pt x="641" y="67"/>
                  </a:moveTo>
                  <a:lnTo>
                    <a:pt x="627" y="71"/>
                  </a:lnTo>
                  <a:lnTo>
                    <a:pt x="618" y="80"/>
                  </a:lnTo>
                  <a:lnTo>
                    <a:pt x="614" y="94"/>
                  </a:lnTo>
                  <a:lnTo>
                    <a:pt x="618" y="108"/>
                  </a:lnTo>
                  <a:lnTo>
                    <a:pt x="627" y="117"/>
                  </a:lnTo>
                  <a:lnTo>
                    <a:pt x="641" y="120"/>
                  </a:lnTo>
                  <a:lnTo>
                    <a:pt x="655" y="117"/>
                  </a:lnTo>
                  <a:lnTo>
                    <a:pt x="663" y="108"/>
                  </a:lnTo>
                  <a:lnTo>
                    <a:pt x="667" y="94"/>
                  </a:lnTo>
                  <a:lnTo>
                    <a:pt x="663" y="80"/>
                  </a:lnTo>
                  <a:lnTo>
                    <a:pt x="655" y="71"/>
                  </a:lnTo>
                  <a:lnTo>
                    <a:pt x="641" y="67"/>
                  </a:lnTo>
                  <a:close/>
                  <a:moveTo>
                    <a:pt x="105" y="0"/>
                  </a:moveTo>
                  <a:lnTo>
                    <a:pt x="709" y="0"/>
                  </a:lnTo>
                  <a:lnTo>
                    <a:pt x="737" y="3"/>
                  </a:lnTo>
                  <a:lnTo>
                    <a:pt x="763" y="15"/>
                  </a:lnTo>
                  <a:lnTo>
                    <a:pt x="784" y="31"/>
                  </a:lnTo>
                  <a:lnTo>
                    <a:pt x="799" y="53"/>
                  </a:lnTo>
                  <a:lnTo>
                    <a:pt x="811" y="78"/>
                  </a:lnTo>
                  <a:lnTo>
                    <a:pt x="815" y="106"/>
                  </a:lnTo>
                  <a:lnTo>
                    <a:pt x="815" y="1350"/>
                  </a:lnTo>
                  <a:lnTo>
                    <a:pt x="811" y="1378"/>
                  </a:lnTo>
                  <a:lnTo>
                    <a:pt x="799" y="1404"/>
                  </a:lnTo>
                  <a:lnTo>
                    <a:pt x="784" y="1425"/>
                  </a:lnTo>
                  <a:lnTo>
                    <a:pt x="763" y="1442"/>
                  </a:lnTo>
                  <a:lnTo>
                    <a:pt x="737" y="1452"/>
                  </a:lnTo>
                  <a:lnTo>
                    <a:pt x="709" y="1456"/>
                  </a:lnTo>
                  <a:lnTo>
                    <a:pt x="105" y="1456"/>
                  </a:lnTo>
                  <a:lnTo>
                    <a:pt x="77" y="1452"/>
                  </a:lnTo>
                  <a:lnTo>
                    <a:pt x="52" y="1442"/>
                  </a:lnTo>
                  <a:lnTo>
                    <a:pt x="31" y="1425"/>
                  </a:lnTo>
                  <a:lnTo>
                    <a:pt x="14" y="1404"/>
                  </a:lnTo>
                  <a:lnTo>
                    <a:pt x="4" y="1378"/>
                  </a:lnTo>
                  <a:lnTo>
                    <a:pt x="0" y="1350"/>
                  </a:lnTo>
                  <a:lnTo>
                    <a:pt x="0" y="106"/>
                  </a:lnTo>
                  <a:lnTo>
                    <a:pt x="4" y="78"/>
                  </a:lnTo>
                  <a:lnTo>
                    <a:pt x="14" y="53"/>
                  </a:lnTo>
                  <a:lnTo>
                    <a:pt x="31" y="31"/>
                  </a:lnTo>
                  <a:lnTo>
                    <a:pt x="52" y="15"/>
                  </a:lnTo>
                  <a:lnTo>
                    <a:pt x="77" y="3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3D4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cxnSp>
          <p:nvCxnSpPr>
            <p:cNvPr id="37" name="직선 연결선 153"/>
            <p:cNvCxnSpPr/>
            <p:nvPr/>
          </p:nvCxnSpPr>
          <p:spPr>
            <a:xfrm>
              <a:off x="5381900" y="2736608"/>
              <a:ext cx="1246816" cy="0"/>
            </a:xfrm>
            <a:prstGeom prst="line">
              <a:avLst/>
            </a:prstGeom>
            <a:ln>
              <a:solidFill>
                <a:srgbClr val="555D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154"/>
            <p:cNvCxnSpPr/>
            <p:nvPr/>
          </p:nvCxnSpPr>
          <p:spPr>
            <a:xfrm>
              <a:off x="2560847" y="2153832"/>
              <a:ext cx="1320158" cy="0"/>
            </a:xfrm>
            <a:prstGeom prst="line">
              <a:avLst/>
            </a:prstGeom>
            <a:ln>
              <a:solidFill>
                <a:srgbClr val="555D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2532485" y="2249532"/>
              <a:ext cx="204070" cy="179406"/>
            </a:xfrm>
            <a:custGeom>
              <a:avLst/>
              <a:gdLst>
                <a:gd name="T0" fmla="*/ 1621 w 1756"/>
                <a:gd name="T1" fmla="*/ 1310 h 1542"/>
                <a:gd name="T2" fmla="*/ 1593 w 1756"/>
                <a:gd name="T3" fmla="*/ 1512 h 1542"/>
                <a:gd name="T4" fmla="*/ 1460 w 1756"/>
                <a:gd name="T5" fmla="*/ 1540 h 1542"/>
                <a:gd name="T6" fmla="*/ 1361 w 1756"/>
                <a:gd name="T7" fmla="*/ 1480 h 1542"/>
                <a:gd name="T8" fmla="*/ 407 w 1756"/>
                <a:gd name="T9" fmla="*/ 1298 h 1542"/>
                <a:gd name="T10" fmla="*/ 356 w 1756"/>
                <a:gd name="T11" fmla="*/ 1522 h 1542"/>
                <a:gd name="T12" fmla="*/ 215 w 1756"/>
                <a:gd name="T13" fmla="*/ 1532 h 1542"/>
                <a:gd name="T14" fmla="*/ 140 w 1756"/>
                <a:gd name="T15" fmla="*/ 1453 h 1542"/>
                <a:gd name="T16" fmla="*/ 814 w 1756"/>
                <a:gd name="T17" fmla="*/ 707 h 1542"/>
                <a:gd name="T18" fmla="*/ 567 w 1756"/>
                <a:gd name="T19" fmla="*/ 745 h 1542"/>
                <a:gd name="T20" fmla="*/ 432 w 1756"/>
                <a:gd name="T21" fmla="*/ 787 h 1542"/>
                <a:gd name="T22" fmla="*/ 1338 w 1756"/>
                <a:gd name="T23" fmla="*/ 794 h 1542"/>
                <a:gd name="T24" fmla="*/ 999 w 1756"/>
                <a:gd name="T25" fmla="*/ 710 h 1542"/>
                <a:gd name="T26" fmla="*/ 1513 w 1756"/>
                <a:gd name="T27" fmla="*/ 686 h 1542"/>
                <a:gd name="T28" fmla="*/ 1439 w 1756"/>
                <a:gd name="T29" fmla="*/ 806 h 1542"/>
                <a:gd name="T30" fmla="*/ 1513 w 1756"/>
                <a:gd name="T31" fmla="*/ 927 h 1542"/>
                <a:gd name="T32" fmla="*/ 1655 w 1756"/>
                <a:gd name="T33" fmla="*/ 911 h 1542"/>
                <a:gd name="T34" fmla="*/ 1701 w 1756"/>
                <a:gd name="T35" fmla="*/ 775 h 1542"/>
                <a:gd name="T36" fmla="*/ 1603 w 1756"/>
                <a:gd name="T37" fmla="*/ 676 h 1542"/>
                <a:gd name="T38" fmla="*/ 100 w 1756"/>
                <a:gd name="T39" fmla="*/ 701 h 1542"/>
                <a:gd name="T40" fmla="*/ 55 w 1756"/>
                <a:gd name="T41" fmla="*/ 837 h 1542"/>
                <a:gd name="T42" fmla="*/ 154 w 1756"/>
                <a:gd name="T43" fmla="*/ 937 h 1542"/>
                <a:gd name="T44" fmla="*/ 288 w 1756"/>
                <a:gd name="T45" fmla="*/ 890 h 1542"/>
                <a:gd name="T46" fmla="*/ 304 w 1756"/>
                <a:gd name="T47" fmla="*/ 747 h 1542"/>
                <a:gd name="T48" fmla="*/ 184 w 1756"/>
                <a:gd name="T49" fmla="*/ 672 h 1542"/>
                <a:gd name="T50" fmla="*/ 615 w 1756"/>
                <a:gd name="T51" fmla="*/ 88 h 1542"/>
                <a:gd name="T52" fmla="*/ 437 w 1756"/>
                <a:gd name="T53" fmla="*/ 125 h 1542"/>
                <a:gd name="T54" fmla="*/ 366 w 1756"/>
                <a:gd name="T55" fmla="*/ 551 h 1542"/>
                <a:gd name="T56" fmla="*/ 795 w 1756"/>
                <a:gd name="T57" fmla="*/ 491 h 1542"/>
                <a:gd name="T58" fmla="*/ 1147 w 1756"/>
                <a:gd name="T59" fmla="*/ 504 h 1542"/>
                <a:gd name="T60" fmla="*/ 1394 w 1756"/>
                <a:gd name="T61" fmla="*/ 548 h 1542"/>
                <a:gd name="T62" fmla="*/ 1505 w 1756"/>
                <a:gd name="T63" fmla="*/ 582 h 1542"/>
                <a:gd name="T64" fmla="*/ 1089 w 1756"/>
                <a:gd name="T65" fmla="*/ 81 h 1542"/>
                <a:gd name="T66" fmla="*/ 960 w 1756"/>
                <a:gd name="T67" fmla="*/ 1 h 1542"/>
                <a:gd name="T68" fmla="*/ 1254 w 1756"/>
                <a:gd name="T69" fmla="*/ 29 h 1542"/>
                <a:gd name="T70" fmla="*/ 1390 w 1756"/>
                <a:gd name="T71" fmla="*/ 61 h 1542"/>
                <a:gd name="T72" fmla="*/ 1414 w 1756"/>
                <a:gd name="T73" fmla="*/ 92 h 1542"/>
                <a:gd name="T74" fmla="*/ 1475 w 1756"/>
                <a:gd name="T75" fmla="*/ 230 h 1542"/>
                <a:gd name="T76" fmla="*/ 1547 w 1756"/>
                <a:gd name="T77" fmla="*/ 418 h 1542"/>
                <a:gd name="T78" fmla="*/ 1584 w 1756"/>
                <a:gd name="T79" fmla="*/ 582 h 1542"/>
                <a:gd name="T80" fmla="*/ 1632 w 1756"/>
                <a:gd name="T81" fmla="*/ 595 h 1542"/>
                <a:gd name="T82" fmla="*/ 1716 w 1756"/>
                <a:gd name="T83" fmla="*/ 658 h 1542"/>
                <a:gd name="T84" fmla="*/ 1749 w 1756"/>
                <a:gd name="T85" fmla="*/ 814 h 1542"/>
                <a:gd name="T86" fmla="*/ 1749 w 1756"/>
                <a:gd name="T87" fmla="*/ 1028 h 1542"/>
                <a:gd name="T88" fmla="*/ 19 w 1756"/>
                <a:gd name="T89" fmla="*/ 761 h 1542"/>
                <a:gd name="T90" fmla="*/ 32 w 1756"/>
                <a:gd name="T91" fmla="*/ 707 h 1542"/>
                <a:gd name="T92" fmla="*/ 88 w 1756"/>
                <a:gd name="T93" fmla="*/ 612 h 1542"/>
                <a:gd name="T94" fmla="*/ 186 w 1756"/>
                <a:gd name="T95" fmla="*/ 571 h 1542"/>
                <a:gd name="T96" fmla="*/ 212 w 1756"/>
                <a:gd name="T97" fmla="*/ 463 h 1542"/>
                <a:gd name="T98" fmla="*/ 268 w 1756"/>
                <a:gd name="T99" fmla="*/ 275 h 1542"/>
                <a:gd name="T100" fmla="*/ 338 w 1756"/>
                <a:gd name="T101" fmla="*/ 105 h 1542"/>
                <a:gd name="T102" fmla="*/ 394 w 1756"/>
                <a:gd name="T103" fmla="*/ 55 h 1542"/>
                <a:gd name="T104" fmla="*/ 556 w 1756"/>
                <a:gd name="T105" fmla="*/ 21 h 1542"/>
                <a:gd name="T106" fmla="*/ 882 w 1756"/>
                <a:gd name="T107" fmla="*/ 0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56" h="1542">
                  <a:moveTo>
                    <a:pt x="0" y="1209"/>
                  </a:moveTo>
                  <a:lnTo>
                    <a:pt x="1756" y="1209"/>
                  </a:lnTo>
                  <a:lnTo>
                    <a:pt x="1756" y="1298"/>
                  </a:lnTo>
                  <a:lnTo>
                    <a:pt x="1617" y="1298"/>
                  </a:lnTo>
                  <a:lnTo>
                    <a:pt x="1621" y="1310"/>
                  </a:lnTo>
                  <a:lnTo>
                    <a:pt x="1622" y="1321"/>
                  </a:lnTo>
                  <a:lnTo>
                    <a:pt x="1622" y="1462"/>
                  </a:lnTo>
                  <a:lnTo>
                    <a:pt x="1620" y="1480"/>
                  </a:lnTo>
                  <a:lnTo>
                    <a:pt x="1610" y="1496"/>
                  </a:lnTo>
                  <a:lnTo>
                    <a:pt x="1593" y="1512"/>
                  </a:lnTo>
                  <a:lnTo>
                    <a:pt x="1573" y="1524"/>
                  </a:lnTo>
                  <a:lnTo>
                    <a:pt x="1549" y="1533"/>
                  </a:lnTo>
                  <a:lnTo>
                    <a:pt x="1521" y="1540"/>
                  </a:lnTo>
                  <a:lnTo>
                    <a:pt x="1490" y="1542"/>
                  </a:lnTo>
                  <a:lnTo>
                    <a:pt x="1460" y="1540"/>
                  </a:lnTo>
                  <a:lnTo>
                    <a:pt x="1432" y="1533"/>
                  </a:lnTo>
                  <a:lnTo>
                    <a:pt x="1406" y="1524"/>
                  </a:lnTo>
                  <a:lnTo>
                    <a:pt x="1386" y="1512"/>
                  </a:lnTo>
                  <a:lnTo>
                    <a:pt x="1371" y="1496"/>
                  </a:lnTo>
                  <a:lnTo>
                    <a:pt x="1361" y="1480"/>
                  </a:lnTo>
                  <a:lnTo>
                    <a:pt x="1357" y="1462"/>
                  </a:lnTo>
                  <a:lnTo>
                    <a:pt x="1357" y="1321"/>
                  </a:lnTo>
                  <a:lnTo>
                    <a:pt x="1358" y="1310"/>
                  </a:lnTo>
                  <a:lnTo>
                    <a:pt x="1363" y="1298"/>
                  </a:lnTo>
                  <a:lnTo>
                    <a:pt x="407" y="1298"/>
                  </a:lnTo>
                  <a:lnTo>
                    <a:pt x="407" y="1453"/>
                  </a:lnTo>
                  <a:lnTo>
                    <a:pt x="403" y="1474"/>
                  </a:lnTo>
                  <a:lnTo>
                    <a:pt x="393" y="1493"/>
                  </a:lnTo>
                  <a:lnTo>
                    <a:pt x="377" y="1508"/>
                  </a:lnTo>
                  <a:lnTo>
                    <a:pt x="356" y="1522"/>
                  </a:lnTo>
                  <a:lnTo>
                    <a:pt x="332" y="1532"/>
                  </a:lnTo>
                  <a:lnTo>
                    <a:pt x="304" y="1540"/>
                  </a:lnTo>
                  <a:lnTo>
                    <a:pt x="273" y="1542"/>
                  </a:lnTo>
                  <a:lnTo>
                    <a:pt x="243" y="1540"/>
                  </a:lnTo>
                  <a:lnTo>
                    <a:pt x="215" y="1532"/>
                  </a:lnTo>
                  <a:lnTo>
                    <a:pt x="189" y="1522"/>
                  </a:lnTo>
                  <a:lnTo>
                    <a:pt x="169" y="1508"/>
                  </a:lnTo>
                  <a:lnTo>
                    <a:pt x="154" y="1493"/>
                  </a:lnTo>
                  <a:lnTo>
                    <a:pt x="144" y="1474"/>
                  </a:lnTo>
                  <a:lnTo>
                    <a:pt x="140" y="1453"/>
                  </a:lnTo>
                  <a:lnTo>
                    <a:pt x="140" y="1298"/>
                  </a:lnTo>
                  <a:lnTo>
                    <a:pt x="0" y="1298"/>
                  </a:lnTo>
                  <a:lnTo>
                    <a:pt x="0" y="1209"/>
                  </a:lnTo>
                  <a:close/>
                  <a:moveTo>
                    <a:pt x="874" y="705"/>
                  </a:moveTo>
                  <a:lnTo>
                    <a:pt x="814" y="707"/>
                  </a:lnTo>
                  <a:lnTo>
                    <a:pt x="758" y="712"/>
                  </a:lnTo>
                  <a:lnTo>
                    <a:pt x="705" y="719"/>
                  </a:lnTo>
                  <a:lnTo>
                    <a:pt x="654" y="726"/>
                  </a:lnTo>
                  <a:lnTo>
                    <a:pt x="609" y="737"/>
                  </a:lnTo>
                  <a:lnTo>
                    <a:pt x="567" y="745"/>
                  </a:lnTo>
                  <a:lnTo>
                    <a:pt x="530" y="756"/>
                  </a:lnTo>
                  <a:lnTo>
                    <a:pt x="497" y="766"/>
                  </a:lnTo>
                  <a:lnTo>
                    <a:pt x="470" y="775"/>
                  </a:lnTo>
                  <a:lnTo>
                    <a:pt x="448" y="782"/>
                  </a:lnTo>
                  <a:lnTo>
                    <a:pt x="432" y="787"/>
                  </a:lnTo>
                  <a:lnTo>
                    <a:pt x="422" y="791"/>
                  </a:lnTo>
                  <a:lnTo>
                    <a:pt x="419" y="794"/>
                  </a:lnTo>
                  <a:lnTo>
                    <a:pt x="419" y="1043"/>
                  </a:lnTo>
                  <a:lnTo>
                    <a:pt x="1344" y="1043"/>
                  </a:lnTo>
                  <a:lnTo>
                    <a:pt x="1338" y="794"/>
                  </a:lnTo>
                  <a:lnTo>
                    <a:pt x="1268" y="766"/>
                  </a:lnTo>
                  <a:lnTo>
                    <a:pt x="1199" y="745"/>
                  </a:lnTo>
                  <a:lnTo>
                    <a:pt x="1132" y="729"/>
                  </a:lnTo>
                  <a:lnTo>
                    <a:pt x="1065" y="717"/>
                  </a:lnTo>
                  <a:lnTo>
                    <a:pt x="999" y="710"/>
                  </a:lnTo>
                  <a:lnTo>
                    <a:pt x="935" y="706"/>
                  </a:lnTo>
                  <a:lnTo>
                    <a:pt x="874" y="705"/>
                  </a:lnTo>
                  <a:close/>
                  <a:moveTo>
                    <a:pt x="1571" y="672"/>
                  </a:moveTo>
                  <a:lnTo>
                    <a:pt x="1541" y="676"/>
                  </a:lnTo>
                  <a:lnTo>
                    <a:pt x="1513" y="686"/>
                  </a:lnTo>
                  <a:lnTo>
                    <a:pt x="1489" y="701"/>
                  </a:lnTo>
                  <a:lnTo>
                    <a:pt x="1469" y="723"/>
                  </a:lnTo>
                  <a:lnTo>
                    <a:pt x="1452" y="747"/>
                  </a:lnTo>
                  <a:lnTo>
                    <a:pt x="1442" y="775"/>
                  </a:lnTo>
                  <a:lnTo>
                    <a:pt x="1439" y="806"/>
                  </a:lnTo>
                  <a:lnTo>
                    <a:pt x="1442" y="837"/>
                  </a:lnTo>
                  <a:lnTo>
                    <a:pt x="1452" y="865"/>
                  </a:lnTo>
                  <a:lnTo>
                    <a:pt x="1469" y="890"/>
                  </a:lnTo>
                  <a:lnTo>
                    <a:pt x="1489" y="911"/>
                  </a:lnTo>
                  <a:lnTo>
                    <a:pt x="1513" y="927"/>
                  </a:lnTo>
                  <a:lnTo>
                    <a:pt x="1541" y="937"/>
                  </a:lnTo>
                  <a:lnTo>
                    <a:pt x="1571" y="940"/>
                  </a:lnTo>
                  <a:lnTo>
                    <a:pt x="1603" y="937"/>
                  </a:lnTo>
                  <a:lnTo>
                    <a:pt x="1631" y="927"/>
                  </a:lnTo>
                  <a:lnTo>
                    <a:pt x="1655" y="911"/>
                  </a:lnTo>
                  <a:lnTo>
                    <a:pt x="1676" y="890"/>
                  </a:lnTo>
                  <a:lnTo>
                    <a:pt x="1692" y="865"/>
                  </a:lnTo>
                  <a:lnTo>
                    <a:pt x="1701" y="837"/>
                  </a:lnTo>
                  <a:lnTo>
                    <a:pt x="1705" y="806"/>
                  </a:lnTo>
                  <a:lnTo>
                    <a:pt x="1701" y="775"/>
                  </a:lnTo>
                  <a:lnTo>
                    <a:pt x="1692" y="747"/>
                  </a:lnTo>
                  <a:lnTo>
                    <a:pt x="1676" y="723"/>
                  </a:lnTo>
                  <a:lnTo>
                    <a:pt x="1655" y="701"/>
                  </a:lnTo>
                  <a:lnTo>
                    <a:pt x="1631" y="686"/>
                  </a:lnTo>
                  <a:lnTo>
                    <a:pt x="1603" y="676"/>
                  </a:lnTo>
                  <a:lnTo>
                    <a:pt x="1571" y="672"/>
                  </a:lnTo>
                  <a:close/>
                  <a:moveTo>
                    <a:pt x="184" y="672"/>
                  </a:moveTo>
                  <a:lnTo>
                    <a:pt x="154" y="676"/>
                  </a:lnTo>
                  <a:lnTo>
                    <a:pt x="126" y="686"/>
                  </a:lnTo>
                  <a:lnTo>
                    <a:pt x="100" y="701"/>
                  </a:lnTo>
                  <a:lnTo>
                    <a:pt x="80" y="723"/>
                  </a:lnTo>
                  <a:lnTo>
                    <a:pt x="65" y="747"/>
                  </a:lnTo>
                  <a:lnTo>
                    <a:pt x="55" y="775"/>
                  </a:lnTo>
                  <a:lnTo>
                    <a:pt x="51" y="806"/>
                  </a:lnTo>
                  <a:lnTo>
                    <a:pt x="55" y="837"/>
                  </a:lnTo>
                  <a:lnTo>
                    <a:pt x="65" y="865"/>
                  </a:lnTo>
                  <a:lnTo>
                    <a:pt x="80" y="890"/>
                  </a:lnTo>
                  <a:lnTo>
                    <a:pt x="100" y="911"/>
                  </a:lnTo>
                  <a:lnTo>
                    <a:pt x="126" y="927"/>
                  </a:lnTo>
                  <a:lnTo>
                    <a:pt x="154" y="937"/>
                  </a:lnTo>
                  <a:lnTo>
                    <a:pt x="184" y="940"/>
                  </a:lnTo>
                  <a:lnTo>
                    <a:pt x="215" y="937"/>
                  </a:lnTo>
                  <a:lnTo>
                    <a:pt x="243" y="927"/>
                  </a:lnTo>
                  <a:lnTo>
                    <a:pt x="267" y="911"/>
                  </a:lnTo>
                  <a:lnTo>
                    <a:pt x="288" y="890"/>
                  </a:lnTo>
                  <a:lnTo>
                    <a:pt x="304" y="865"/>
                  </a:lnTo>
                  <a:lnTo>
                    <a:pt x="314" y="837"/>
                  </a:lnTo>
                  <a:lnTo>
                    <a:pt x="318" y="806"/>
                  </a:lnTo>
                  <a:lnTo>
                    <a:pt x="314" y="775"/>
                  </a:lnTo>
                  <a:lnTo>
                    <a:pt x="304" y="747"/>
                  </a:lnTo>
                  <a:lnTo>
                    <a:pt x="288" y="723"/>
                  </a:lnTo>
                  <a:lnTo>
                    <a:pt x="267" y="701"/>
                  </a:lnTo>
                  <a:lnTo>
                    <a:pt x="243" y="686"/>
                  </a:lnTo>
                  <a:lnTo>
                    <a:pt x="215" y="676"/>
                  </a:lnTo>
                  <a:lnTo>
                    <a:pt x="184" y="672"/>
                  </a:lnTo>
                  <a:close/>
                  <a:moveTo>
                    <a:pt x="856" y="71"/>
                  </a:moveTo>
                  <a:lnTo>
                    <a:pt x="789" y="73"/>
                  </a:lnTo>
                  <a:lnTo>
                    <a:pt x="725" y="77"/>
                  </a:lnTo>
                  <a:lnTo>
                    <a:pt x="667" y="82"/>
                  </a:lnTo>
                  <a:lnTo>
                    <a:pt x="615" y="88"/>
                  </a:lnTo>
                  <a:lnTo>
                    <a:pt x="568" y="96"/>
                  </a:lnTo>
                  <a:lnTo>
                    <a:pt x="526" y="104"/>
                  </a:lnTo>
                  <a:lnTo>
                    <a:pt x="490" y="111"/>
                  </a:lnTo>
                  <a:lnTo>
                    <a:pt x="460" y="119"/>
                  </a:lnTo>
                  <a:lnTo>
                    <a:pt x="437" y="125"/>
                  </a:lnTo>
                  <a:lnTo>
                    <a:pt x="419" y="130"/>
                  </a:lnTo>
                  <a:lnTo>
                    <a:pt x="409" y="133"/>
                  </a:lnTo>
                  <a:lnTo>
                    <a:pt x="407" y="134"/>
                  </a:lnTo>
                  <a:lnTo>
                    <a:pt x="273" y="575"/>
                  </a:lnTo>
                  <a:lnTo>
                    <a:pt x="366" y="551"/>
                  </a:lnTo>
                  <a:lnTo>
                    <a:pt x="456" y="531"/>
                  </a:lnTo>
                  <a:lnTo>
                    <a:pt x="545" y="515"/>
                  </a:lnTo>
                  <a:lnTo>
                    <a:pt x="630" y="504"/>
                  </a:lnTo>
                  <a:lnTo>
                    <a:pt x="714" y="496"/>
                  </a:lnTo>
                  <a:lnTo>
                    <a:pt x="795" y="491"/>
                  </a:lnTo>
                  <a:lnTo>
                    <a:pt x="873" y="489"/>
                  </a:lnTo>
                  <a:lnTo>
                    <a:pt x="946" y="490"/>
                  </a:lnTo>
                  <a:lnTo>
                    <a:pt x="1018" y="493"/>
                  </a:lnTo>
                  <a:lnTo>
                    <a:pt x="1085" y="498"/>
                  </a:lnTo>
                  <a:lnTo>
                    <a:pt x="1147" y="504"/>
                  </a:lnTo>
                  <a:lnTo>
                    <a:pt x="1207" y="513"/>
                  </a:lnTo>
                  <a:lnTo>
                    <a:pt x="1260" y="521"/>
                  </a:lnTo>
                  <a:lnTo>
                    <a:pt x="1310" y="531"/>
                  </a:lnTo>
                  <a:lnTo>
                    <a:pt x="1354" y="540"/>
                  </a:lnTo>
                  <a:lnTo>
                    <a:pt x="1394" y="548"/>
                  </a:lnTo>
                  <a:lnTo>
                    <a:pt x="1428" y="557"/>
                  </a:lnTo>
                  <a:lnTo>
                    <a:pt x="1457" y="565"/>
                  </a:lnTo>
                  <a:lnTo>
                    <a:pt x="1479" y="573"/>
                  </a:lnTo>
                  <a:lnTo>
                    <a:pt x="1495" y="578"/>
                  </a:lnTo>
                  <a:lnTo>
                    <a:pt x="1505" y="582"/>
                  </a:lnTo>
                  <a:lnTo>
                    <a:pt x="1509" y="582"/>
                  </a:lnTo>
                  <a:lnTo>
                    <a:pt x="1357" y="122"/>
                  </a:lnTo>
                  <a:lnTo>
                    <a:pt x="1263" y="104"/>
                  </a:lnTo>
                  <a:lnTo>
                    <a:pt x="1174" y="90"/>
                  </a:lnTo>
                  <a:lnTo>
                    <a:pt x="1089" y="81"/>
                  </a:lnTo>
                  <a:lnTo>
                    <a:pt x="1006" y="75"/>
                  </a:lnTo>
                  <a:lnTo>
                    <a:pt x="930" y="71"/>
                  </a:lnTo>
                  <a:lnTo>
                    <a:pt x="856" y="71"/>
                  </a:lnTo>
                  <a:close/>
                  <a:moveTo>
                    <a:pt x="882" y="0"/>
                  </a:moveTo>
                  <a:lnTo>
                    <a:pt x="960" y="1"/>
                  </a:lnTo>
                  <a:lnTo>
                    <a:pt x="1032" y="5"/>
                  </a:lnTo>
                  <a:lnTo>
                    <a:pt x="1096" y="8"/>
                  </a:lnTo>
                  <a:lnTo>
                    <a:pt x="1156" y="15"/>
                  </a:lnTo>
                  <a:lnTo>
                    <a:pt x="1208" y="21"/>
                  </a:lnTo>
                  <a:lnTo>
                    <a:pt x="1254" y="29"/>
                  </a:lnTo>
                  <a:lnTo>
                    <a:pt x="1293" y="36"/>
                  </a:lnTo>
                  <a:lnTo>
                    <a:pt x="1326" y="43"/>
                  </a:lnTo>
                  <a:lnTo>
                    <a:pt x="1353" y="49"/>
                  </a:lnTo>
                  <a:lnTo>
                    <a:pt x="1375" y="55"/>
                  </a:lnTo>
                  <a:lnTo>
                    <a:pt x="1390" y="61"/>
                  </a:lnTo>
                  <a:lnTo>
                    <a:pt x="1397" y="63"/>
                  </a:lnTo>
                  <a:lnTo>
                    <a:pt x="1401" y="64"/>
                  </a:lnTo>
                  <a:lnTo>
                    <a:pt x="1402" y="67"/>
                  </a:lnTo>
                  <a:lnTo>
                    <a:pt x="1408" y="77"/>
                  </a:lnTo>
                  <a:lnTo>
                    <a:pt x="1414" y="92"/>
                  </a:lnTo>
                  <a:lnTo>
                    <a:pt x="1423" y="111"/>
                  </a:lnTo>
                  <a:lnTo>
                    <a:pt x="1434" y="137"/>
                  </a:lnTo>
                  <a:lnTo>
                    <a:pt x="1447" y="165"/>
                  </a:lnTo>
                  <a:lnTo>
                    <a:pt x="1461" y="195"/>
                  </a:lnTo>
                  <a:lnTo>
                    <a:pt x="1475" y="230"/>
                  </a:lnTo>
                  <a:lnTo>
                    <a:pt x="1490" y="265"/>
                  </a:lnTo>
                  <a:lnTo>
                    <a:pt x="1505" y="303"/>
                  </a:lnTo>
                  <a:lnTo>
                    <a:pt x="1521" y="341"/>
                  </a:lnTo>
                  <a:lnTo>
                    <a:pt x="1535" y="379"/>
                  </a:lnTo>
                  <a:lnTo>
                    <a:pt x="1547" y="418"/>
                  </a:lnTo>
                  <a:lnTo>
                    <a:pt x="1559" y="454"/>
                  </a:lnTo>
                  <a:lnTo>
                    <a:pt x="1569" y="490"/>
                  </a:lnTo>
                  <a:lnTo>
                    <a:pt x="1577" y="524"/>
                  </a:lnTo>
                  <a:lnTo>
                    <a:pt x="1582" y="555"/>
                  </a:lnTo>
                  <a:lnTo>
                    <a:pt x="1584" y="582"/>
                  </a:lnTo>
                  <a:lnTo>
                    <a:pt x="1587" y="583"/>
                  </a:lnTo>
                  <a:lnTo>
                    <a:pt x="1594" y="584"/>
                  </a:lnTo>
                  <a:lnTo>
                    <a:pt x="1604" y="587"/>
                  </a:lnTo>
                  <a:lnTo>
                    <a:pt x="1617" y="590"/>
                  </a:lnTo>
                  <a:lnTo>
                    <a:pt x="1632" y="595"/>
                  </a:lnTo>
                  <a:lnTo>
                    <a:pt x="1650" y="603"/>
                  </a:lnTo>
                  <a:lnTo>
                    <a:pt x="1667" y="612"/>
                  </a:lnTo>
                  <a:lnTo>
                    <a:pt x="1684" y="625"/>
                  </a:lnTo>
                  <a:lnTo>
                    <a:pt x="1701" y="640"/>
                  </a:lnTo>
                  <a:lnTo>
                    <a:pt x="1716" y="658"/>
                  </a:lnTo>
                  <a:lnTo>
                    <a:pt x="1730" y="679"/>
                  </a:lnTo>
                  <a:lnTo>
                    <a:pt x="1740" y="705"/>
                  </a:lnTo>
                  <a:lnTo>
                    <a:pt x="1747" y="734"/>
                  </a:lnTo>
                  <a:lnTo>
                    <a:pt x="1749" y="767"/>
                  </a:lnTo>
                  <a:lnTo>
                    <a:pt x="1749" y="814"/>
                  </a:lnTo>
                  <a:lnTo>
                    <a:pt x="1749" y="860"/>
                  </a:lnTo>
                  <a:lnTo>
                    <a:pt x="1749" y="906"/>
                  </a:lnTo>
                  <a:lnTo>
                    <a:pt x="1749" y="949"/>
                  </a:lnTo>
                  <a:lnTo>
                    <a:pt x="1749" y="989"/>
                  </a:lnTo>
                  <a:lnTo>
                    <a:pt x="1749" y="1028"/>
                  </a:lnTo>
                  <a:lnTo>
                    <a:pt x="1749" y="1108"/>
                  </a:lnTo>
                  <a:lnTo>
                    <a:pt x="1749" y="1122"/>
                  </a:lnTo>
                  <a:lnTo>
                    <a:pt x="1749" y="1125"/>
                  </a:lnTo>
                  <a:lnTo>
                    <a:pt x="19" y="1125"/>
                  </a:lnTo>
                  <a:lnTo>
                    <a:pt x="19" y="761"/>
                  </a:lnTo>
                  <a:lnTo>
                    <a:pt x="20" y="758"/>
                  </a:lnTo>
                  <a:lnTo>
                    <a:pt x="20" y="751"/>
                  </a:lnTo>
                  <a:lnTo>
                    <a:pt x="23" y="739"/>
                  </a:lnTo>
                  <a:lnTo>
                    <a:pt x="27" y="724"/>
                  </a:lnTo>
                  <a:lnTo>
                    <a:pt x="32" y="707"/>
                  </a:lnTo>
                  <a:lnTo>
                    <a:pt x="38" y="688"/>
                  </a:lnTo>
                  <a:lnTo>
                    <a:pt x="47" y="668"/>
                  </a:lnTo>
                  <a:lnTo>
                    <a:pt x="58" y="649"/>
                  </a:lnTo>
                  <a:lnTo>
                    <a:pt x="71" y="630"/>
                  </a:lnTo>
                  <a:lnTo>
                    <a:pt x="88" y="612"/>
                  </a:lnTo>
                  <a:lnTo>
                    <a:pt x="107" y="598"/>
                  </a:lnTo>
                  <a:lnTo>
                    <a:pt x="130" y="587"/>
                  </a:lnTo>
                  <a:lnTo>
                    <a:pt x="155" y="579"/>
                  </a:lnTo>
                  <a:lnTo>
                    <a:pt x="184" y="575"/>
                  </a:lnTo>
                  <a:lnTo>
                    <a:pt x="186" y="571"/>
                  </a:lnTo>
                  <a:lnTo>
                    <a:pt x="188" y="561"/>
                  </a:lnTo>
                  <a:lnTo>
                    <a:pt x="192" y="545"/>
                  </a:lnTo>
                  <a:lnTo>
                    <a:pt x="197" y="522"/>
                  </a:lnTo>
                  <a:lnTo>
                    <a:pt x="205" y="494"/>
                  </a:lnTo>
                  <a:lnTo>
                    <a:pt x="212" y="463"/>
                  </a:lnTo>
                  <a:lnTo>
                    <a:pt x="221" y="429"/>
                  </a:lnTo>
                  <a:lnTo>
                    <a:pt x="231" y="392"/>
                  </a:lnTo>
                  <a:lnTo>
                    <a:pt x="243" y="354"/>
                  </a:lnTo>
                  <a:lnTo>
                    <a:pt x="255" y="315"/>
                  </a:lnTo>
                  <a:lnTo>
                    <a:pt x="268" y="275"/>
                  </a:lnTo>
                  <a:lnTo>
                    <a:pt x="281" y="237"/>
                  </a:lnTo>
                  <a:lnTo>
                    <a:pt x="295" y="199"/>
                  </a:lnTo>
                  <a:lnTo>
                    <a:pt x="309" y="165"/>
                  </a:lnTo>
                  <a:lnTo>
                    <a:pt x="324" y="133"/>
                  </a:lnTo>
                  <a:lnTo>
                    <a:pt x="338" y="105"/>
                  </a:lnTo>
                  <a:lnTo>
                    <a:pt x="353" y="82"/>
                  </a:lnTo>
                  <a:lnTo>
                    <a:pt x="368" y="64"/>
                  </a:lnTo>
                  <a:lnTo>
                    <a:pt x="371" y="63"/>
                  </a:lnTo>
                  <a:lnTo>
                    <a:pt x="380" y="61"/>
                  </a:lnTo>
                  <a:lnTo>
                    <a:pt x="394" y="55"/>
                  </a:lnTo>
                  <a:lnTo>
                    <a:pt x="414" y="49"/>
                  </a:lnTo>
                  <a:lnTo>
                    <a:pt x="441" y="43"/>
                  </a:lnTo>
                  <a:lnTo>
                    <a:pt x="473" y="36"/>
                  </a:lnTo>
                  <a:lnTo>
                    <a:pt x="512" y="29"/>
                  </a:lnTo>
                  <a:lnTo>
                    <a:pt x="556" y="21"/>
                  </a:lnTo>
                  <a:lnTo>
                    <a:pt x="609" y="15"/>
                  </a:lnTo>
                  <a:lnTo>
                    <a:pt x="667" y="8"/>
                  </a:lnTo>
                  <a:lnTo>
                    <a:pt x="732" y="5"/>
                  </a:lnTo>
                  <a:lnTo>
                    <a:pt x="803" y="1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3D4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cxnSp>
          <p:nvCxnSpPr>
            <p:cNvPr id="40" name="직선 연결선 158"/>
            <p:cNvCxnSpPr/>
            <p:nvPr/>
          </p:nvCxnSpPr>
          <p:spPr>
            <a:xfrm>
              <a:off x="909702" y="4569809"/>
              <a:ext cx="1173474" cy="0"/>
            </a:xfrm>
            <a:prstGeom prst="line">
              <a:avLst/>
            </a:prstGeom>
            <a:ln>
              <a:solidFill>
                <a:srgbClr val="555D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161"/>
            <p:cNvCxnSpPr/>
            <p:nvPr/>
          </p:nvCxnSpPr>
          <p:spPr>
            <a:xfrm>
              <a:off x="8620509" y="4208098"/>
              <a:ext cx="953447" cy="0"/>
            </a:xfrm>
            <a:prstGeom prst="line">
              <a:avLst/>
            </a:prstGeom>
            <a:ln>
              <a:solidFill>
                <a:srgbClr val="555D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 32"/>
            <p:cNvSpPr>
              <a:spLocks noEditPoints="1"/>
            </p:cNvSpPr>
            <p:nvPr/>
          </p:nvSpPr>
          <p:spPr bwMode="auto">
            <a:xfrm>
              <a:off x="8607389" y="4313603"/>
              <a:ext cx="204070" cy="179406"/>
            </a:xfrm>
            <a:custGeom>
              <a:avLst/>
              <a:gdLst>
                <a:gd name="T0" fmla="*/ 1621 w 1756"/>
                <a:gd name="T1" fmla="*/ 1310 h 1542"/>
                <a:gd name="T2" fmla="*/ 1593 w 1756"/>
                <a:gd name="T3" fmla="*/ 1512 h 1542"/>
                <a:gd name="T4" fmla="*/ 1460 w 1756"/>
                <a:gd name="T5" fmla="*/ 1540 h 1542"/>
                <a:gd name="T6" fmla="*/ 1361 w 1756"/>
                <a:gd name="T7" fmla="*/ 1480 h 1542"/>
                <a:gd name="T8" fmla="*/ 407 w 1756"/>
                <a:gd name="T9" fmla="*/ 1298 h 1542"/>
                <a:gd name="T10" fmla="*/ 356 w 1756"/>
                <a:gd name="T11" fmla="*/ 1522 h 1542"/>
                <a:gd name="T12" fmla="*/ 215 w 1756"/>
                <a:gd name="T13" fmla="*/ 1532 h 1542"/>
                <a:gd name="T14" fmla="*/ 140 w 1756"/>
                <a:gd name="T15" fmla="*/ 1453 h 1542"/>
                <a:gd name="T16" fmla="*/ 814 w 1756"/>
                <a:gd name="T17" fmla="*/ 707 h 1542"/>
                <a:gd name="T18" fmla="*/ 567 w 1756"/>
                <a:gd name="T19" fmla="*/ 745 h 1542"/>
                <a:gd name="T20" fmla="*/ 432 w 1756"/>
                <a:gd name="T21" fmla="*/ 787 h 1542"/>
                <a:gd name="T22" fmla="*/ 1338 w 1756"/>
                <a:gd name="T23" fmla="*/ 794 h 1542"/>
                <a:gd name="T24" fmla="*/ 999 w 1756"/>
                <a:gd name="T25" fmla="*/ 710 h 1542"/>
                <a:gd name="T26" fmla="*/ 1513 w 1756"/>
                <a:gd name="T27" fmla="*/ 686 h 1542"/>
                <a:gd name="T28" fmla="*/ 1439 w 1756"/>
                <a:gd name="T29" fmla="*/ 806 h 1542"/>
                <a:gd name="T30" fmla="*/ 1513 w 1756"/>
                <a:gd name="T31" fmla="*/ 927 h 1542"/>
                <a:gd name="T32" fmla="*/ 1655 w 1756"/>
                <a:gd name="T33" fmla="*/ 911 h 1542"/>
                <a:gd name="T34" fmla="*/ 1701 w 1756"/>
                <a:gd name="T35" fmla="*/ 775 h 1542"/>
                <a:gd name="T36" fmla="*/ 1603 w 1756"/>
                <a:gd name="T37" fmla="*/ 676 h 1542"/>
                <a:gd name="T38" fmla="*/ 100 w 1756"/>
                <a:gd name="T39" fmla="*/ 701 h 1542"/>
                <a:gd name="T40" fmla="*/ 55 w 1756"/>
                <a:gd name="T41" fmla="*/ 837 h 1542"/>
                <a:gd name="T42" fmla="*/ 154 w 1756"/>
                <a:gd name="T43" fmla="*/ 937 h 1542"/>
                <a:gd name="T44" fmla="*/ 288 w 1756"/>
                <a:gd name="T45" fmla="*/ 890 h 1542"/>
                <a:gd name="T46" fmla="*/ 304 w 1756"/>
                <a:gd name="T47" fmla="*/ 747 h 1542"/>
                <a:gd name="T48" fmla="*/ 184 w 1756"/>
                <a:gd name="T49" fmla="*/ 672 h 1542"/>
                <a:gd name="T50" fmla="*/ 615 w 1756"/>
                <a:gd name="T51" fmla="*/ 88 h 1542"/>
                <a:gd name="T52" fmla="*/ 437 w 1756"/>
                <a:gd name="T53" fmla="*/ 125 h 1542"/>
                <a:gd name="T54" fmla="*/ 366 w 1756"/>
                <a:gd name="T55" fmla="*/ 551 h 1542"/>
                <a:gd name="T56" fmla="*/ 795 w 1756"/>
                <a:gd name="T57" fmla="*/ 491 h 1542"/>
                <a:gd name="T58" fmla="*/ 1147 w 1756"/>
                <a:gd name="T59" fmla="*/ 504 h 1542"/>
                <a:gd name="T60" fmla="*/ 1394 w 1756"/>
                <a:gd name="T61" fmla="*/ 548 h 1542"/>
                <a:gd name="T62" fmla="*/ 1505 w 1756"/>
                <a:gd name="T63" fmla="*/ 582 h 1542"/>
                <a:gd name="T64" fmla="*/ 1089 w 1756"/>
                <a:gd name="T65" fmla="*/ 81 h 1542"/>
                <a:gd name="T66" fmla="*/ 960 w 1756"/>
                <a:gd name="T67" fmla="*/ 1 h 1542"/>
                <a:gd name="T68" fmla="*/ 1254 w 1756"/>
                <a:gd name="T69" fmla="*/ 29 h 1542"/>
                <a:gd name="T70" fmla="*/ 1390 w 1756"/>
                <a:gd name="T71" fmla="*/ 61 h 1542"/>
                <a:gd name="T72" fmla="*/ 1414 w 1756"/>
                <a:gd name="T73" fmla="*/ 92 h 1542"/>
                <a:gd name="T74" fmla="*/ 1475 w 1756"/>
                <a:gd name="T75" fmla="*/ 230 h 1542"/>
                <a:gd name="T76" fmla="*/ 1547 w 1756"/>
                <a:gd name="T77" fmla="*/ 418 h 1542"/>
                <a:gd name="T78" fmla="*/ 1584 w 1756"/>
                <a:gd name="T79" fmla="*/ 582 h 1542"/>
                <a:gd name="T80" fmla="*/ 1632 w 1756"/>
                <a:gd name="T81" fmla="*/ 595 h 1542"/>
                <a:gd name="T82" fmla="*/ 1716 w 1756"/>
                <a:gd name="T83" fmla="*/ 658 h 1542"/>
                <a:gd name="T84" fmla="*/ 1749 w 1756"/>
                <a:gd name="T85" fmla="*/ 814 h 1542"/>
                <a:gd name="T86" fmla="*/ 1749 w 1756"/>
                <a:gd name="T87" fmla="*/ 1028 h 1542"/>
                <a:gd name="T88" fmla="*/ 19 w 1756"/>
                <a:gd name="T89" fmla="*/ 761 h 1542"/>
                <a:gd name="T90" fmla="*/ 32 w 1756"/>
                <a:gd name="T91" fmla="*/ 707 h 1542"/>
                <a:gd name="T92" fmla="*/ 88 w 1756"/>
                <a:gd name="T93" fmla="*/ 612 h 1542"/>
                <a:gd name="T94" fmla="*/ 186 w 1756"/>
                <a:gd name="T95" fmla="*/ 571 h 1542"/>
                <a:gd name="T96" fmla="*/ 212 w 1756"/>
                <a:gd name="T97" fmla="*/ 463 h 1542"/>
                <a:gd name="T98" fmla="*/ 268 w 1756"/>
                <a:gd name="T99" fmla="*/ 275 h 1542"/>
                <a:gd name="T100" fmla="*/ 338 w 1756"/>
                <a:gd name="T101" fmla="*/ 105 h 1542"/>
                <a:gd name="T102" fmla="*/ 394 w 1756"/>
                <a:gd name="T103" fmla="*/ 55 h 1542"/>
                <a:gd name="T104" fmla="*/ 556 w 1756"/>
                <a:gd name="T105" fmla="*/ 21 h 1542"/>
                <a:gd name="T106" fmla="*/ 882 w 1756"/>
                <a:gd name="T107" fmla="*/ 0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56" h="1542">
                  <a:moveTo>
                    <a:pt x="0" y="1209"/>
                  </a:moveTo>
                  <a:lnTo>
                    <a:pt x="1756" y="1209"/>
                  </a:lnTo>
                  <a:lnTo>
                    <a:pt x="1756" y="1298"/>
                  </a:lnTo>
                  <a:lnTo>
                    <a:pt x="1617" y="1298"/>
                  </a:lnTo>
                  <a:lnTo>
                    <a:pt x="1621" y="1310"/>
                  </a:lnTo>
                  <a:lnTo>
                    <a:pt x="1622" y="1321"/>
                  </a:lnTo>
                  <a:lnTo>
                    <a:pt x="1622" y="1462"/>
                  </a:lnTo>
                  <a:lnTo>
                    <a:pt x="1620" y="1480"/>
                  </a:lnTo>
                  <a:lnTo>
                    <a:pt x="1610" y="1496"/>
                  </a:lnTo>
                  <a:lnTo>
                    <a:pt x="1593" y="1512"/>
                  </a:lnTo>
                  <a:lnTo>
                    <a:pt x="1573" y="1524"/>
                  </a:lnTo>
                  <a:lnTo>
                    <a:pt x="1549" y="1533"/>
                  </a:lnTo>
                  <a:lnTo>
                    <a:pt x="1521" y="1540"/>
                  </a:lnTo>
                  <a:lnTo>
                    <a:pt x="1490" y="1542"/>
                  </a:lnTo>
                  <a:lnTo>
                    <a:pt x="1460" y="1540"/>
                  </a:lnTo>
                  <a:lnTo>
                    <a:pt x="1432" y="1533"/>
                  </a:lnTo>
                  <a:lnTo>
                    <a:pt x="1406" y="1524"/>
                  </a:lnTo>
                  <a:lnTo>
                    <a:pt x="1386" y="1512"/>
                  </a:lnTo>
                  <a:lnTo>
                    <a:pt x="1371" y="1496"/>
                  </a:lnTo>
                  <a:lnTo>
                    <a:pt x="1361" y="1480"/>
                  </a:lnTo>
                  <a:lnTo>
                    <a:pt x="1357" y="1462"/>
                  </a:lnTo>
                  <a:lnTo>
                    <a:pt x="1357" y="1321"/>
                  </a:lnTo>
                  <a:lnTo>
                    <a:pt x="1358" y="1310"/>
                  </a:lnTo>
                  <a:lnTo>
                    <a:pt x="1363" y="1298"/>
                  </a:lnTo>
                  <a:lnTo>
                    <a:pt x="407" y="1298"/>
                  </a:lnTo>
                  <a:lnTo>
                    <a:pt x="407" y="1453"/>
                  </a:lnTo>
                  <a:lnTo>
                    <a:pt x="403" y="1474"/>
                  </a:lnTo>
                  <a:lnTo>
                    <a:pt x="393" y="1493"/>
                  </a:lnTo>
                  <a:lnTo>
                    <a:pt x="377" y="1508"/>
                  </a:lnTo>
                  <a:lnTo>
                    <a:pt x="356" y="1522"/>
                  </a:lnTo>
                  <a:lnTo>
                    <a:pt x="332" y="1532"/>
                  </a:lnTo>
                  <a:lnTo>
                    <a:pt x="304" y="1540"/>
                  </a:lnTo>
                  <a:lnTo>
                    <a:pt x="273" y="1542"/>
                  </a:lnTo>
                  <a:lnTo>
                    <a:pt x="243" y="1540"/>
                  </a:lnTo>
                  <a:lnTo>
                    <a:pt x="215" y="1532"/>
                  </a:lnTo>
                  <a:lnTo>
                    <a:pt x="189" y="1522"/>
                  </a:lnTo>
                  <a:lnTo>
                    <a:pt x="169" y="1508"/>
                  </a:lnTo>
                  <a:lnTo>
                    <a:pt x="154" y="1493"/>
                  </a:lnTo>
                  <a:lnTo>
                    <a:pt x="144" y="1474"/>
                  </a:lnTo>
                  <a:lnTo>
                    <a:pt x="140" y="1453"/>
                  </a:lnTo>
                  <a:lnTo>
                    <a:pt x="140" y="1298"/>
                  </a:lnTo>
                  <a:lnTo>
                    <a:pt x="0" y="1298"/>
                  </a:lnTo>
                  <a:lnTo>
                    <a:pt x="0" y="1209"/>
                  </a:lnTo>
                  <a:close/>
                  <a:moveTo>
                    <a:pt x="874" y="705"/>
                  </a:moveTo>
                  <a:lnTo>
                    <a:pt x="814" y="707"/>
                  </a:lnTo>
                  <a:lnTo>
                    <a:pt x="758" y="712"/>
                  </a:lnTo>
                  <a:lnTo>
                    <a:pt x="705" y="719"/>
                  </a:lnTo>
                  <a:lnTo>
                    <a:pt x="654" y="726"/>
                  </a:lnTo>
                  <a:lnTo>
                    <a:pt x="609" y="737"/>
                  </a:lnTo>
                  <a:lnTo>
                    <a:pt x="567" y="745"/>
                  </a:lnTo>
                  <a:lnTo>
                    <a:pt x="530" y="756"/>
                  </a:lnTo>
                  <a:lnTo>
                    <a:pt x="497" y="766"/>
                  </a:lnTo>
                  <a:lnTo>
                    <a:pt x="470" y="775"/>
                  </a:lnTo>
                  <a:lnTo>
                    <a:pt x="448" y="782"/>
                  </a:lnTo>
                  <a:lnTo>
                    <a:pt x="432" y="787"/>
                  </a:lnTo>
                  <a:lnTo>
                    <a:pt x="422" y="791"/>
                  </a:lnTo>
                  <a:lnTo>
                    <a:pt x="419" y="794"/>
                  </a:lnTo>
                  <a:lnTo>
                    <a:pt x="419" y="1043"/>
                  </a:lnTo>
                  <a:lnTo>
                    <a:pt x="1344" y="1043"/>
                  </a:lnTo>
                  <a:lnTo>
                    <a:pt x="1338" y="794"/>
                  </a:lnTo>
                  <a:lnTo>
                    <a:pt x="1268" y="766"/>
                  </a:lnTo>
                  <a:lnTo>
                    <a:pt x="1199" y="745"/>
                  </a:lnTo>
                  <a:lnTo>
                    <a:pt x="1132" y="729"/>
                  </a:lnTo>
                  <a:lnTo>
                    <a:pt x="1065" y="717"/>
                  </a:lnTo>
                  <a:lnTo>
                    <a:pt x="999" y="710"/>
                  </a:lnTo>
                  <a:lnTo>
                    <a:pt x="935" y="706"/>
                  </a:lnTo>
                  <a:lnTo>
                    <a:pt x="874" y="705"/>
                  </a:lnTo>
                  <a:close/>
                  <a:moveTo>
                    <a:pt x="1571" y="672"/>
                  </a:moveTo>
                  <a:lnTo>
                    <a:pt x="1541" y="676"/>
                  </a:lnTo>
                  <a:lnTo>
                    <a:pt x="1513" y="686"/>
                  </a:lnTo>
                  <a:lnTo>
                    <a:pt x="1489" y="701"/>
                  </a:lnTo>
                  <a:lnTo>
                    <a:pt x="1469" y="723"/>
                  </a:lnTo>
                  <a:lnTo>
                    <a:pt x="1452" y="747"/>
                  </a:lnTo>
                  <a:lnTo>
                    <a:pt x="1442" y="775"/>
                  </a:lnTo>
                  <a:lnTo>
                    <a:pt x="1439" y="806"/>
                  </a:lnTo>
                  <a:lnTo>
                    <a:pt x="1442" y="837"/>
                  </a:lnTo>
                  <a:lnTo>
                    <a:pt x="1452" y="865"/>
                  </a:lnTo>
                  <a:lnTo>
                    <a:pt x="1469" y="890"/>
                  </a:lnTo>
                  <a:lnTo>
                    <a:pt x="1489" y="911"/>
                  </a:lnTo>
                  <a:lnTo>
                    <a:pt x="1513" y="927"/>
                  </a:lnTo>
                  <a:lnTo>
                    <a:pt x="1541" y="937"/>
                  </a:lnTo>
                  <a:lnTo>
                    <a:pt x="1571" y="940"/>
                  </a:lnTo>
                  <a:lnTo>
                    <a:pt x="1603" y="937"/>
                  </a:lnTo>
                  <a:lnTo>
                    <a:pt x="1631" y="927"/>
                  </a:lnTo>
                  <a:lnTo>
                    <a:pt x="1655" y="911"/>
                  </a:lnTo>
                  <a:lnTo>
                    <a:pt x="1676" y="890"/>
                  </a:lnTo>
                  <a:lnTo>
                    <a:pt x="1692" y="865"/>
                  </a:lnTo>
                  <a:lnTo>
                    <a:pt x="1701" y="837"/>
                  </a:lnTo>
                  <a:lnTo>
                    <a:pt x="1705" y="806"/>
                  </a:lnTo>
                  <a:lnTo>
                    <a:pt x="1701" y="775"/>
                  </a:lnTo>
                  <a:lnTo>
                    <a:pt x="1692" y="747"/>
                  </a:lnTo>
                  <a:lnTo>
                    <a:pt x="1676" y="723"/>
                  </a:lnTo>
                  <a:lnTo>
                    <a:pt x="1655" y="701"/>
                  </a:lnTo>
                  <a:lnTo>
                    <a:pt x="1631" y="686"/>
                  </a:lnTo>
                  <a:lnTo>
                    <a:pt x="1603" y="676"/>
                  </a:lnTo>
                  <a:lnTo>
                    <a:pt x="1571" y="672"/>
                  </a:lnTo>
                  <a:close/>
                  <a:moveTo>
                    <a:pt x="184" y="672"/>
                  </a:moveTo>
                  <a:lnTo>
                    <a:pt x="154" y="676"/>
                  </a:lnTo>
                  <a:lnTo>
                    <a:pt x="126" y="686"/>
                  </a:lnTo>
                  <a:lnTo>
                    <a:pt x="100" y="701"/>
                  </a:lnTo>
                  <a:lnTo>
                    <a:pt x="80" y="723"/>
                  </a:lnTo>
                  <a:lnTo>
                    <a:pt x="65" y="747"/>
                  </a:lnTo>
                  <a:lnTo>
                    <a:pt x="55" y="775"/>
                  </a:lnTo>
                  <a:lnTo>
                    <a:pt x="51" y="806"/>
                  </a:lnTo>
                  <a:lnTo>
                    <a:pt x="55" y="837"/>
                  </a:lnTo>
                  <a:lnTo>
                    <a:pt x="65" y="865"/>
                  </a:lnTo>
                  <a:lnTo>
                    <a:pt x="80" y="890"/>
                  </a:lnTo>
                  <a:lnTo>
                    <a:pt x="100" y="911"/>
                  </a:lnTo>
                  <a:lnTo>
                    <a:pt x="126" y="927"/>
                  </a:lnTo>
                  <a:lnTo>
                    <a:pt x="154" y="937"/>
                  </a:lnTo>
                  <a:lnTo>
                    <a:pt x="184" y="940"/>
                  </a:lnTo>
                  <a:lnTo>
                    <a:pt x="215" y="937"/>
                  </a:lnTo>
                  <a:lnTo>
                    <a:pt x="243" y="927"/>
                  </a:lnTo>
                  <a:lnTo>
                    <a:pt x="267" y="911"/>
                  </a:lnTo>
                  <a:lnTo>
                    <a:pt x="288" y="890"/>
                  </a:lnTo>
                  <a:lnTo>
                    <a:pt x="304" y="865"/>
                  </a:lnTo>
                  <a:lnTo>
                    <a:pt x="314" y="837"/>
                  </a:lnTo>
                  <a:lnTo>
                    <a:pt x="318" y="806"/>
                  </a:lnTo>
                  <a:lnTo>
                    <a:pt x="314" y="775"/>
                  </a:lnTo>
                  <a:lnTo>
                    <a:pt x="304" y="747"/>
                  </a:lnTo>
                  <a:lnTo>
                    <a:pt x="288" y="723"/>
                  </a:lnTo>
                  <a:lnTo>
                    <a:pt x="267" y="701"/>
                  </a:lnTo>
                  <a:lnTo>
                    <a:pt x="243" y="686"/>
                  </a:lnTo>
                  <a:lnTo>
                    <a:pt x="215" y="676"/>
                  </a:lnTo>
                  <a:lnTo>
                    <a:pt x="184" y="672"/>
                  </a:lnTo>
                  <a:close/>
                  <a:moveTo>
                    <a:pt x="856" y="71"/>
                  </a:moveTo>
                  <a:lnTo>
                    <a:pt x="789" y="73"/>
                  </a:lnTo>
                  <a:lnTo>
                    <a:pt x="725" y="77"/>
                  </a:lnTo>
                  <a:lnTo>
                    <a:pt x="667" y="82"/>
                  </a:lnTo>
                  <a:lnTo>
                    <a:pt x="615" y="88"/>
                  </a:lnTo>
                  <a:lnTo>
                    <a:pt x="568" y="96"/>
                  </a:lnTo>
                  <a:lnTo>
                    <a:pt x="526" y="104"/>
                  </a:lnTo>
                  <a:lnTo>
                    <a:pt x="490" y="111"/>
                  </a:lnTo>
                  <a:lnTo>
                    <a:pt x="460" y="119"/>
                  </a:lnTo>
                  <a:lnTo>
                    <a:pt x="437" y="125"/>
                  </a:lnTo>
                  <a:lnTo>
                    <a:pt x="419" y="130"/>
                  </a:lnTo>
                  <a:lnTo>
                    <a:pt x="409" y="133"/>
                  </a:lnTo>
                  <a:lnTo>
                    <a:pt x="407" y="134"/>
                  </a:lnTo>
                  <a:lnTo>
                    <a:pt x="273" y="575"/>
                  </a:lnTo>
                  <a:lnTo>
                    <a:pt x="366" y="551"/>
                  </a:lnTo>
                  <a:lnTo>
                    <a:pt x="456" y="531"/>
                  </a:lnTo>
                  <a:lnTo>
                    <a:pt x="545" y="515"/>
                  </a:lnTo>
                  <a:lnTo>
                    <a:pt x="630" y="504"/>
                  </a:lnTo>
                  <a:lnTo>
                    <a:pt x="714" y="496"/>
                  </a:lnTo>
                  <a:lnTo>
                    <a:pt x="795" y="491"/>
                  </a:lnTo>
                  <a:lnTo>
                    <a:pt x="873" y="489"/>
                  </a:lnTo>
                  <a:lnTo>
                    <a:pt x="946" y="490"/>
                  </a:lnTo>
                  <a:lnTo>
                    <a:pt x="1018" y="493"/>
                  </a:lnTo>
                  <a:lnTo>
                    <a:pt x="1085" y="498"/>
                  </a:lnTo>
                  <a:lnTo>
                    <a:pt x="1147" y="504"/>
                  </a:lnTo>
                  <a:lnTo>
                    <a:pt x="1207" y="513"/>
                  </a:lnTo>
                  <a:lnTo>
                    <a:pt x="1260" y="521"/>
                  </a:lnTo>
                  <a:lnTo>
                    <a:pt x="1310" y="531"/>
                  </a:lnTo>
                  <a:lnTo>
                    <a:pt x="1354" y="540"/>
                  </a:lnTo>
                  <a:lnTo>
                    <a:pt x="1394" y="548"/>
                  </a:lnTo>
                  <a:lnTo>
                    <a:pt x="1428" y="557"/>
                  </a:lnTo>
                  <a:lnTo>
                    <a:pt x="1457" y="565"/>
                  </a:lnTo>
                  <a:lnTo>
                    <a:pt x="1479" y="573"/>
                  </a:lnTo>
                  <a:lnTo>
                    <a:pt x="1495" y="578"/>
                  </a:lnTo>
                  <a:lnTo>
                    <a:pt x="1505" y="582"/>
                  </a:lnTo>
                  <a:lnTo>
                    <a:pt x="1509" y="582"/>
                  </a:lnTo>
                  <a:lnTo>
                    <a:pt x="1357" y="122"/>
                  </a:lnTo>
                  <a:lnTo>
                    <a:pt x="1263" y="104"/>
                  </a:lnTo>
                  <a:lnTo>
                    <a:pt x="1174" y="90"/>
                  </a:lnTo>
                  <a:lnTo>
                    <a:pt x="1089" y="81"/>
                  </a:lnTo>
                  <a:lnTo>
                    <a:pt x="1006" y="75"/>
                  </a:lnTo>
                  <a:lnTo>
                    <a:pt x="930" y="71"/>
                  </a:lnTo>
                  <a:lnTo>
                    <a:pt x="856" y="71"/>
                  </a:lnTo>
                  <a:close/>
                  <a:moveTo>
                    <a:pt x="882" y="0"/>
                  </a:moveTo>
                  <a:lnTo>
                    <a:pt x="960" y="1"/>
                  </a:lnTo>
                  <a:lnTo>
                    <a:pt x="1032" y="5"/>
                  </a:lnTo>
                  <a:lnTo>
                    <a:pt x="1096" y="8"/>
                  </a:lnTo>
                  <a:lnTo>
                    <a:pt x="1156" y="15"/>
                  </a:lnTo>
                  <a:lnTo>
                    <a:pt x="1208" y="21"/>
                  </a:lnTo>
                  <a:lnTo>
                    <a:pt x="1254" y="29"/>
                  </a:lnTo>
                  <a:lnTo>
                    <a:pt x="1293" y="36"/>
                  </a:lnTo>
                  <a:lnTo>
                    <a:pt x="1326" y="43"/>
                  </a:lnTo>
                  <a:lnTo>
                    <a:pt x="1353" y="49"/>
                  </a:lnTo>
                  <a:lnTo>
                    <a:pt x="1375" y="55"/>
                  </a:lnTo>
                  <a:lnTo>
                    <a:pt x="1390" y="61"/>
                  </a:lnTo>
                  <a:lnTo>
                    <a:pt x="1397" y="63"/>
                  </a:lnTo>
                  <a:lnTo>
                    <a:pt x="1401" y="64"/>
                  </a:lnTo>
                  <a:lnTo>
                    <a:pt x="1402" y="67"/>
                  </a:lnTo>
                  <a:lnTo>
                    <a:pt x="1408" y="77"/>
                  </a:lnTo>
                  <a:lnTo>
                    <a:pt x="1414" y="92"/>
                  </a:lnTo>
                  <a:lnTo>
                    <a:pt x="1423" y="111"/>
                  </a:lnTo>
                  <a:lnTo>
                    <a:pt x="1434" y="137"/>
                  </a:lnTo>
                  <a:lnTo>
                    <a:pt x="1447" y="165"/>
                  </a:lnTo>
                  <a:lnTo>
                    <a:pt x="1461" y="195"/>
                  </a:lnTo>
                  <a:lnTo>
                    <a:pt x="1475" y="230"/>
                  </a:lnTo>
                  <a:lnTo>
                    <a:pt x="1490" y="265"/>
                  </a:lnTo>
                  <a:lnTo>
                    <a:pt x="1505" y="303"/>
                  </a:lnTo>
                  <a:lnTo>
                    <a:pt x="1521" y="341"/>
                  </a:lnTo>
                  <a:lnTo>
                    <a:pt x="1535" y="379"/>
                  </a:lnTo>
                  <a:lnTo>
                    <a:pt x="1547" y="418"/>
                  </a:lnTo>
                  <a:lnTo>
                    <a:pt x="1559" y="454"/>
                  </a:lnTo>
                  <a:lnTo>
                    <a:pt x="1569" y="490"/>
                  </a:lnTo>
                  <a:lnTo>
                    <a:pt x="1577" y="524"/>
                  </a:lnTo>
                  <a:lnTo>
                    <a:pt x="1582" y="555"/>
                  </a:lnTo>
                  <a:lnTo>
                    <a:pt x="1584" y="582"/>
                  </a:lnTo>
                  <a:lnTo>
                    <a:pt x="1587" y="583"/>
                  </a:lnTo>
                  <a:lnTo>
                    <a:pt x="1594" y="584"/>
                  </a:lnTo>
                  <a:lnTo>
                    <a:pt x="1604" y="587"/>
                  </a:lnTo>
                  <a:lnTo>
                    <a:pt x="1617" y="590"/>
                  </a:lnTo>
                  <a:lnTo>
                    <a:pt x="1632" y="595"/>
                  </a:lnTo>
                  <a:lnTo>
                    <a:pt x="1650" y="603"/>
                  </a:lnTo>
                  <a:lnTo>
                    <a:pt x="1667" y="612"/>
                  </a:lnTo>
                  <a:lnTo>
                    <a:pt x="1684" y="625"/>
                  </a:lnTo>
                  <a:lnTo>
                    <a:pt x="1701" y="640"/>
                  </a:lnTo>
                  <a:lnTo>
                    <a:pt x="1716" y="658"/>
                  </a:lnTo>
                  <a:lnTo>
                    <a:pt x="1730" y="679"/>
                  </a:lnTo>
                  <a:lnTo>
                    <a:pt x="1740" y="705"/>
                  </a:lnTo>
                  <a:lnTo>
                    <a:pt x="1747" y="734"/>
                  </a:lnTo>
                  <a:lnTo>
                    <a:pt x="1749" y="767"/>
                  </a:lnTo>
                  <a:lnTo>
                    <a:pt x="1749" y="814"/>
                  </a:lnTo>
                  <a:lnTo>
                    <a:pt x="1749" y="860"/>
                  </a:lnTo>
                  <a:lnTo>
                    <a:pt x="1749" y="906"/>
                  </a:lnTo>
                  <a:lnTo>
                    <a:pt x="1749" y="949"/>
                  </a:lnTo>
                  <a:lnTo>
                    <a:pt x="1749" y="989"/>
                  </a:lnTo>
                  <a:lnTo>
                    <a:pt x="1749" y="1028"/>
                  </a:lnTo>
                  <a:lnTo>
                    <a:pt x="1749" y="1108"/>
                  </a:lnTo>
                  <a:lnTo>
                    <a:pt x="1749" y="1122"/>
                  </a:lnTo>
                  <a:lnTo>
                    <a:pt x="1749" y="1125"/>
                  </a:lnTo>
                  <a:lnTo>
                    <a:pt x="19" y="1125"/>
                  </a:lnTo>
                  <a:lnTo>
                    <a:pt x="19" y="761"/>
                  </a:lnTo>
                  <a:lnTo>
                    <a:pt x="20" y="758"/>
                  </a:lnTo>
                  <a:lnTo>
                    <a:pt x="20" y="751"/>
                  </a:lnTo>
                  <a:lnTo>
                    <a:pt x="23" y="739"/>
                  </a:lnTo>
                  <a:lnTo>
                    <a:pt x="27" y="724"/>
                  </a:lnTo>
                  <a:lnTo>
                    <a:pt x="32" y="707"/>
                  </a:lnTo>
                  <a:lnTo>
                    <a:pt x="38" y="688"/>
                  </a:lnTo>
                  <a:lnTo>
                    <a:pt x="47" y="668"/>
                  </a:lnTo>
                  <a:lnTo>
                    <a:pt x="58" y="649"/>
                  </a:lnTo>
                  <a:lnTo>
                    <a:pt x="71" y="630"/>
                  </a:lnTo>
                  <a:lnTo>
                    <a:pt x="88" y="612"/>
                  </a:lnTo>
                  <a:lnTo>
                    <a:pt x="107" y="598"/>
                  </a:lnTo>
                  <a:lnTo>
                    <a:pt x="130" y="587"/>
                  </a:lnTo>
                  <a:lnTo>
                    <a:pt x="155" y="579"/>
                  </a:lnTo>
                  <a:lnTo>
                    <a:pt x="184" y="575"/>
                  </a:lnTo>
                  <a:lnTo>
                    <a:pt x="186" y="571"/>
                  </a:lnTo>
                  <a:lnTo>
                    <a:pt x="188" y="561"/>
                  </a:lnTo>
                  <a:lnTo>
                    <a:pt x="192" y="545"/>
                  </a:lnTo>
                  <a:lnTo>
                    <a:pt x="197" y="522"/>
                  </a:lnTo>
                  <a:lnTo>
                    <a:pt x="205" y="494"/>
                  </a:lnTo>
                  <a:lnTo>
                    <a:pt x="212" y="463"/>
                  </a:lnTo>
                  <a:lnTo>
                    <a:pt x="221" y="429"/>
                  </a:lnTo>
                  <a:lnTo>
                    <a:pt x="231" y="392"/>
                  </a:lnTo>
                  <a:lnTo>
                    <a:pt x="243" y="354"/>
                  </a:lnTo>
                  <a:lnTo>
                    <a:pt x="255" y="315"/>
                  </a:lnTo>
                  <a:lnTo>
                    <a:pt x="268" y="275"/>
                  </a:lnTo>
                  <a:lnTo>
                    <a:pt x="281" y="237"/>
                  </a:lnTo>
                  <a:lnTo>
                    <a:pt x="295" y="199"/>
                  </a:lnTo>
                  <a:lnTo>
                    <a:pt x="309" y="165"/>
                  </a:lnTo>
                  <a:lnTo>
                    <a:pt x="324" y="133"/>
                  </a:lnTo>
                  <a:lnTo>
                    <a:pt x="338" y="105"/>
                  </a:lnTo>
                  <a:lnTo>
                    <a:pt x="353" y="82"/>
                  </a:lnTo>
                  <a:lnTo>
                    <a:pt x="368" y="64"/>
                  </a:lnTo>
                  <a:lnTo>
                    <a:pt x="371" y="63"/>
                  </a:lnTo>
                  <a:lnTo>
                    <a:pt x="380" y="61"/>
                  </a:lnTo>
                  <a:lnTo>
                    <a:pt x="394" y="55"/>
                  </a:lnTo>
                  <a:lnTo>
                    <a:pt x="414" y="49"/>
                  </a:lnTo>
                  <a:lnTo>
                    <a:pt x="441" y="43"/>
                  </a:lnTo>
                  <a:lnTo>
                    <a:pt x="473" y="36"/>
                  </a:lnTo>
                  <a:lnTo>
                    <a:pt x="512" y="29"/>
                  </a:lnTo>
                  <a:lnTo>
                    <a:pt x="556" y="21"/>
                  </a:lnTo>
                  <a:lnTo>
                    <a:pt x="609" y="15"/>
                  </a:lnTo>
                  <a:lnTo>
                    <a:pt x="667" y="8"/>
                  </a:lnTo>
                  <a:lnTo>
                    <a:pt x="732" y="5"/>
                  </a:lnTo>
                  <a:lnTo>
                    <a:pt x="803" y="1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3D4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43" name="직사각형 165"/>
            <p:cNvSpPr/>
            <p:nvPr/>
          </p:nvSpPr>
          <p:spPr>
            <a:xfrm>
              <a:off x="2774023" y="2269670"/>
              <a:ext cx="1251115" cy="156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kumimoji="1" lang="en-US" altLang="ko-KR" sz="100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555D6F"/>
                  </a:solidFill>
                  <a:latin typeface="LG스마트체 SemiBold" pitchFamily="50" charset="-127"/>
                  <a:ea typeface="LG스마트체 SemiBold" pitchFamily="50" charset="-127"/>
                </a:rPr>
                <a:t>from 3Q, 2017</a:t>
              </a:r>
              <a:endParaRPr kumimoji="1" lang="ko-KR" altLang="en-US" sz="1000" dirty="0">
                <a:ln>
                  <a:solidFill>
                    <a:srgbClr val="3D455D">
                      <a:alpha val="0"/>
                    </a:srgbClr>
                  </a:solidFill>
                </a:ln>
                <a:solidFill>
                  <a:srgbClr val="555D6F"/>
                </a:solidFill>
                <a:latin typeface="LG스마트체 SemiBold" pitchFamily="50" charset="-127"/>
                <a:ea typeface="LG스마트체 SemiBold" pitchFamily="50" charset="-127"/>
              </a:endParaRPr>
            </a:p>
          </p:txBody>
        </p:sp>
        <p:sp>
          <p:nvSpPr>
            <p:cNvPr id="64" name="Freeform 18"/>
            <p:cNvSpPr>
              <a:spLocks noEditPoints="1"/>
            </p:cNvSpPr>
            <p:nvPr/>
          </p:nvSpPr>
          <p:spPr bwMode="auto">
            <a:xfrm>
              <a:off x="5445658" y="2766755"/>
              <a:ext cx="184726" cy="209032"/>
            </a:xfrm>
            <a:custGeom>
              <a:avLst/>
              <a:gdLst>
                <a:gd name="T0" fmla="*/ 1230 w 1596"/>
                <a:gd name="T1" fmla="*/ 1677 h 1806"/>
                <a:gd name="T2" fmla="*/ 1230 w 1596"/>
                <a:gd name="T3" fmla="*/ 1634 h 1806"/>
                <a:gd name="T4" fmla="*/ 772 w 1596"/>
                <a:gd name="T5" fmla="*/ 1584 h 1806"/>
                <a:gd name="T6" fmla="*/ 772 w 1596"/>
                <a:gd name="T7" fmla="*/ 1524 h 1806"/>
                <a:gd name="T8" fmla="*/ 68 w 1596"/>
                <a:gd name="T9" fmla="*/ 1482 h 1806"/>
                <a:gd name="T10" fmla="*/ 526 w 1596"/>
                <a:gd name="T11" fmla="*/ 1431 h 1806"/>
                <a:gd name="T12" fmla="*/ 526 w 1596"/>
                <a:gd name="T13" fmla="*/ 1388 h 1806"/>
                <a:gd name="T14" fmla="*/ 68 w 1596"/>
                <a:gd name="T15" fmla="*/ 1338 h 1806"/>
                <a:gd name="T16" fmla="*/ 216 w 1596"/>
                <a:gd name="T17" fmla="*/ 1086 h 1806"/>
                <a:gd name="T18" fmla="*/ 216 w 1596"/>
                <a:gd name="T19" fmla="*/ 987 h 1806"/>
                <a:gd name="T20" fmla="*/ 921 w 1596"/>
                <a:gd name="T21" fmla="*/ 1013 h 1806"/>
                <a:gd name="T22" fmla="*/ 809 w 1596"/>
                <a:gd name="T23" fmla="*/ 887 h 1806"/>
                <a:gd name="T24" fmla="*/ 1084 w 1596"/>
                <a:gd name="T25" fmla="*/ 933 h 1806"/>
                <a:gd name="T26" fmla="*/ 1149 w 1596"/>
                <a:gd name="T27" fmla="*/ 987 h 1806"/>
                <a:gd name="T28" fmla="*/ 1147 w 1596"/>
                <a:gd name="T29" fmla="*/ 1015 h 1806"/>
                <a:gd name="T30" fmla="*/ 1079 w 1596"/>
                <a:gd name="T31" fmla="*/ 1029 h 1806"/>
                <a:gd name="T32" fmla="*/ 1180 w 1596"/>
                <a:gd name="T33" fmla="*/ 1031 h 1806"/>
                <a:gd name="T34" fmla="*/ 1174 w 1596"/>
                <a:gd name="T35" fmla="*/ 962 h 1806"/>
                <a:gd name="T36" fmla="*/ 1123 w 1596"/>
                <a:gd name="T37" fmla="*/ 923 h 1806"/>
                <a:gd name="T38" fmla="*/ 1162 w 1596"/>
                <a:gd name="T39" fmla="*/ 919 h 1806"/>
                <a:gd name="T40" fmla="*/ 986 w 1596"/>
                <a:gd name="T41" fmla="*/ 886 h 1806"/>
                <a:gd name="T42" fmla="*/ 954 w 1596"/>
                <a:gd name="T43" fmla="*/ 955 h 1806"/>
                <a:gd name="T44" fmla="*/ 1021 w 1596"/>
                <a:gd name="T45" fmla="*/ 992 h 1806"/>
                <a:gd name="T46" fmla="*/ 1003 w 1596"/>
                <a:gd name="T47" fmla="*/ 1017 h 1806"/>
                <a:gd name="T48" fmla="*/ 968 w 1596"/>
                <a:gd name="T49" fmla="*/ 1045 h 1806"/>
                <a:gd name="T50" fmla="*/ 1053 w 1596"/>
                <a:gd name="T51" fmla="*/ 1020 h 1806"/>
                <a:gd name="T52" fmla="*/ 1004 w 1596"/>
                <a:gd name="T53" fmla="*/ 948 h 1806"/>
                <a:gd name="T54" fmla="*/ 993 w 1596"/>
                <a:gd name="T55" fmla="*/ 919 h 1806"/>
                <a:gd name="T56" fmla="*/ 1033 w 1596"/>
                <a:gd name="T57" fmla="*/ 925 h 1806"/>
                <a:gd name="T58" fmla="*/ 193 w 1596"/>
                <a:gd name="T59" fmla="*/ 1180 h 1806"/>
                <a:gd name="T60" fmla="*/ 349 w 1596"/>
                <a:gd name="T61" fmla="*/ 715 h 1806"/>
                <a:gd name="T62" fmla="*/ 1596 w 1596"/>
                <a:gd name="T63" fmla="*/ 764 h 1806"/>
                <a:gd name="T64" fmla="*/ 1596 w 1596"/>
                <a:gd name="T65" fmla="*/ 1094 h 1806"/>
                <a:gd name="T66" fmla="*/ 1565 w 1596"/>
                <a:gd name="T67" fmla="*/ 1797 h 1806"/>
                <a:gd name="T68" fmla="*/ 1457 w 1596"/>
                <a:gd name="T69" fmla="*/ 1794 h 1806"/>
                <a:gd name="T70" fmla="*/ 1474 w 1596"/>
                <a:gd name="T71" fmla="*/ 1629 h 1806"/>
                <a:gd name="T72" fmla="*/ 1474 w 1596"/>
                <a:gd name="T73" fmla="*/ 985 h 1806"/>
                <a:gd name="T74" fmla="*/ 1474 w 1596"/>
                <a:gd name="T75" fmla="*/ 642 h 1806"/>
                <a:gd name="T76" fmla="*/ 1464 w 1596"/>
                <a:gd name="T77" fmla="*/ 612 h 1806"/>
                <a:gd name="T78" fmla="*/ 772 w 1596"/>
                <a:gd name="T79" fmla="*/ 604 h 1806"/>
                <a:gd name="T80" fmla="*/ 772 w 1596"/>
                <a:gd name="T81" fmla="*/ 544 h 1806"/>
                <a:gd name="T82" fmla="*/ 1431 w 1596"/>
                <a:gd name="T83" fmla="*/ 578 h 1806"/>
                <a:gd name="T84" fmla="*/ 1443 w 1596"/>
                <a:gd name="T85" fmla="*/ 755 h 1806"/>
                <a:gd name="T86" fmla="*/ 1426 w 1596"/>
                <a:gd name="T87" fmla="*/ 1780 h 1806"/>
                <a:gd name="T88" fmla="*/ 1268 w 1596"/>
                <a:gd name="T89" fmla="*/ 1806 h 1806"/>
                <a:gd name="T90" fmla="*/ 1308 w 1596"/>
                <a:gd name="T91" fmla="*/ 1707 h 1806"/>
                <a:gd name="T92" fmla="*/ 1308 w 1596"/>
                <a:gd name="T93" fmla="*/ 1261 h 1806"/>
                <a:gd name="T94" fmla="*/ 1308 w 1596"/>
                <a:gd name="T95" fmla="*/ 504 h 1806"/>
                <a:gd name="T96" fmla="*/ 1289 w 1596"/>
                <a:gd name="T97" fmla="*/ 443 h 1806"/>
                <a:gd name="T98" fmla="*/ 584 w 1596"/>
                <a:gd name="T99" fmla="*/ 437 h 1806"/>
                <a:gd name="T100" fmla="*/ 1287 w 1596"/>
                <a:gd name="T101" fmla="*/ 459 h 1806"/>
                <a:gd name="T102" fmla="*/ 1237 w 1596"/>
                <a:gd name="T103" fmla="*/ 1803 h 1806"/>
                <a:gd name="T104" fmla="*/ 622 w 1596"/>
                <a:gd name="T105" fmla="*/ 1798 h 1806"/>
                <a:gd name="T106" fmla="*/ 596 w 1596"/>
                <a:gd name="T107" fmla="*/ 1751 h 1806"/>
                <a:gd name="T108" fmla="*/ 710 w 1596"/>
                <a:gd name="T109" fmla="*/ 476 h 1806"/>
                <a:gd name="T110" fmla="*/ 559 w 1596"/>
                <a:gd name="T111" fmla="*/ 435 h 1806"/>
                <a:gd name="T112" fmla="*/ 559 w 1596"/>
                <a:gd name="T113" fmla="*/ 1795 h 1806"/>
                <a:gd name="T114" fmla="*/ 0 w 1596"/>
                <a:gd name="T115" fmla="*/ 1735 h 1806"/>
                <a:gd name="T116" fmla="*/ 310 w 1596"/>
                <a:gd name="T117" fmla="*/ 133 h 1806"/>
                <a:gd name="T118" fmla="*/ 239 w 1596"/>
                <a:gd name="T119" fmla="*/ 141 h 1806"/>
                <a:gd name="T120" fmla="*/ 331 w 1596"/>
                <a:gd name="T121" fmla="*/ 3 h 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6" h="1806">
                  <a:moveTo>
                    <a:pt x="68" y="1684"/>
                  </a:moveTo>
                  <a:lnTo>
                    <a:pt x="68" y="1693"/>
                  </a:lnTo>
                  <a:lnTo>
                    <a:pt x="526" y="1693"/>
                  </a:lnTo>
                  <a:lnTo>
                    <a:pt x="526" y="1684"/>
                  </a:lnTo>
                  <a:lnTo>
                    <a:pt x="68" y="1684"/>
                  </a:lnTo>
                  <a:close/>
                  <a:moveTo>
                    <a:pt x="772" y="1677"/>
                  </a:moveTo>
                  <a:lnTo>
                    <a:pt x="772" y="1685"/>
                  </a:lnTo>
                  <a:lnTo>
                    <a:pt x="1230" y="1685"/>
                  </a:lnTo>
                  <a:lnTo>
                    <a:pt x="1230" y="1677"/>
                  </a:lnTo>
                  <a:lnTo>
                    <a:pt x="772" y="1677"/>
                  </a:lnTo>
                  <a:close/>
                  <a:moveTo>
                    <a:pt x="68" y="1633"/>
                  </a:moveTo>
                  <a:lnTo>
                    <a:pt x="68" y="1642"/>
                  </a:lnTo>
                  <a:lnTo>
                    <a:pt x="526" y="1642"/>
                  </a:lnTo>
                  <a:lnTo>
                    <a:pt x="526" y="1633"/>
                  </a:lnTo>
                  <a:lnTo>
                    <a:pt x="68" y="1633"/>
                  </a:lnTo>
                  <a:close/>
                  <a:moveTo>
                    <a:pt x="772" y="1626"/>
                  </a:moveTo>
                  <a:lnTo>
                    <a:pt x="772" y="1634"/>
                  </a:lnTo>
                  <a:lnTo>
                    <a:pt x="1230" y="1634"/>
                  </a:lnTo>
                  <a:lnTo>
                    <a:pt x="1230" y="1626"/>
                  </a:lnTo>
                  <a:lnTo>
                    <a:pt x="772" y="1626"/>
                  </a:lnTo>
                  <a:close/>
                  <a:moveTo>
                    <a:pt x="68" y="1582"/>
                  </a:moveTo>
                  <a:lnTo>
                    <a:pt x="68" y="1591"/>
                  </a:lnTo>
                  <a:lnTo>
                    <a:pt x="526" y="1591"/>
                  </a:lnTo>
                  <a:lnTo>
                    <a:pt x="526" y="1582"/>
                  </a:lnTo>
                  <a:lnTo>
                    <a:pt x="68" y="1582"/>
                  </a:lnTo>
                  <a:close/>
                  <a:moveTo>
                    <a:pt x="772" y="1575"/>
                  </a:moveTo>
                  <a:lnTo>
                    <a:pt x="772" y="1584"/>
                  </a:lnTo>
                  <a:lnTo>
                    <a:pt x="1230" y="1584"/>
                  </a:lnTo>
                  <a:lnTo>
                    <a:pt x="1230" y="1575"/>
                  </a:lnTo>
                  <a:lnTo>
                    <a:pt x="772" y="1575"/>
                  </a:lnTo>
                  <a:close/>
                  <a:moveTo>
                    <a:pt x="68" y="1533"/>
                  </a:moveTo>
                  <a:lnTo>
                    <a:pt x="68" y="1541"/>
                  </a:lnTo>
                  <a:lnTo>
                    <a:pt x="526" y="1541"/>
                  </a:lnTo>
                  <a:lnTo>
                    <a:pt x="526" y="1533"/>
                  </a:lnTo>
                  <a:lnTo>
                    <a:pt x="68" y="1533"/>
                  </a:lnTo>
                  <a:close/>
                  <a:moveTo>
                    <a:pt x="772" y="1524"/>
                  </a:moveTo>
                  <a:lnTo>
                    <a:pt x="772" y="1533"/>
                  </a:lnTo>
                  <a:lnTo>
                    <a:pt x="1230" y="1533"/>
                  </a:lnTo>
                  <a:lnTo>
                    <a:pt x="1230" y="1524"/>
                  </a:lnTo>
                  <a:lnTo>
                    <a:pt x="772" y="1524"/>
                  </a:lnTo>
                  <a:close/>
                  <a:moveTo>
                    <a:pt x="68" y="1482"/>
                  </a:moveTo>
                  <a:lnTo>
                    <a:pt x="68" y="1490"/>
                  </a:lnTo>
                  <a:lnTo>
                    <a:pt x="526" y="1490"/>
                  </a:lnTo>
                  <a:lnTo>
                    <a:pt x="526" y="1482"/>
                  </a:lnTo>
                  <a:lnTo>
                    <a:pt x="68" y="1482"/>
                  </a:lnTo>
                  <a:close/>
                  <a:moveTo>
                    <a:pt x="772" y="1474"/>
                  </a:moveTo>
                  <a:lnTo>
                    <a:pt x="772" y="1483"/>
                  </a:lnTo>
                  <a:lnTo>
                    <a:pt x="1230" y="1483"/>
                  </a:lnTo>
                  <a:lnTo>
                    <a:pt x="1230" y="1474"/>
                  </a:lnTo>
                  <a:lnTo>
                    <a:pt x="772" y="1474"/>
                  </a:lnTo>
                  <a:close/>
                  <a:moveTo>
                    <a:pt x="68" y="1431"/>
                  </a:moveTo>
                  <a:lnTo>
                    <a:pt x="68" y="1439"/>
                  </a:lnTo>
                  <a:lnTo>
                    <a:pt x="526" y="1439"/>
                  </a:lnTo>
                  <a:lnTo>
                    <a:pt x="526" y="1431"/>
                  </a:lnTo>
                  <a:lnTo>
                    <a:pt x="68" y="1431"/>
                  </a:lnTo>
                  <a:close/>
                  <a:moveTo>
                    <a:pt x="772" y="1423"/>
                  </a:moveTo>
                  <a:lnTo>
                    <a:pt x="772" y="1432"/>
                  </a:lnTo>
                  <a:lnTo>
                    <a:pt x="1230" y="1432"/>
                  </a:lnTo>
                  <a:lnTo>
                    <a:pt x="1230" y="1423"/>
                  </a:lnTo>
                  <a:lnTo>
                    <a:pt x="772" y="1423"/>
                  </a:lnTo>
                  <a:close/>
                  <a:moveTo>
                    <a:pt x="68" y="1380"/>
                  </a:moveTo>
                  <a:lnTo>
                    <a:pt x="68" y="1388"/>
                  </a:lnTo>
                  <a:lnTo>
                    <a:pt x="526" y="1388"/>
                  </a:lnTo>
                  <a:lnTo>
                    <a:pt x="526" y="1380"/>
                  </a:lnTo>
                  <a:lnTo>
                    <a:pt x="68" y="1380"/>
                  </a:lnTo>
                  <a:close/>
                  <a:moveTo>
                    <a:pt x="772" y="1372"/>
                  </a:moveTo>
                  <a:lnTo>
                    <a:pt x="772" y="1381"/>
                  </a:lnTo>
                  <a:lnTo>
                    <a:pt x="1230" y="1381"/>
                  </a:lnTo>
                  <a:lnTo>
                    <a:pt x="1230" y="1372"/>
                  </a:lnTo>
                  <a:lnTo>
                    <a:pt x="772" y="1372"/>
                  </a:lnTo>
                  <a:close/>
                  <a:moveTo>
                    <a:pt x="68" y="1330"/>
                  </a:moveTo>
                  <a:lnTo>
                    <a:pt x="68" y="1338"/>
                  </a:lnTo>
                  <a:lnTo>
                    <a:pt x="526" y="1338"/>
                  </a:lnTo>
                  <a:lnTo>
                    <a:pt x="526" y="1330"/>
                  </a:lnTo>
                  <a:lnTo>
                    <a:pt x="68" y="1330"/>
                  </a:lnTo>
                  <a:close/>
                  <a:moveTo>
                    <a:pt x="772" y="1321"/>
                  </a:moveTo>
                  <a:lnTo>
                    <a:pt x="772" y="1330"/>
                  </a:lnTo>
                  <a:lnTo>
                    <a:pt x="1230" y="1330"/>
                  </a:lnTo>
                  <a:lnTo>
                    <a:pt x="1230" y="1321"/>
                  </a:lnTo>
                  <a:lnTo>
                    <a:pt x="772" y="1321"/>
                  </a:lnTo>
                  <a:close/>
                  <a:moveTo>
                    <a:pt x="216" y="1086"/>
                  </a:moveTo>
                  <a:lnTo>
                    <a:pt x="216" y="1161"/>
                  </a:lnTo>
                  <a:lnTo>
                    <a:pt x="371" y="1161"/>
                  </a:lnTo>
                  <a:lnTo>
                    <a:pt x="371" y="1086"/>
                  </a:lnTo>
                  <a:lnTo>
                    <a:pt x="216" y="1086"/>
                  </a:lnTo>
                  <a:close/>
                  <a:moveTo>
                    <a:pt x="216" y="987"/>
                  </a:moveTo>
                  <a:lnTo>
                    <a:pt x="216" y="1062"/>
                  </a:lnTo>
                  <a:lnTo>
                    <a:pt x="371" y="1062"/>
                  </a:lnTo>
                  <a:lnTo>
                    <a:pt x="371" y="987"/>
                  </a:lnTo>
                  <a:lnTo>
                    <a:pt x="216" y="987"/>
                  </a:lnTo>
                  <a:close/>
                  <a:moveTo>
                    <a:pt x="216" y="888"/>
                  </a:moveTo>
                  <a:lnTo>
                    <a:pt x="216" y="964"/>
                  </a:lnTo>
                  <a:lnTo>
                    <a:pt x="371" y="964"/>
                  </a:lnTo>
                  <a:lnTo>
                    <a:pt x="371" y="888"/>
                  </a:lnTo>
                  <a:lnTo>
                    <a:pt x="216" y="888"/>
                  </a:lnTo>
                  <a:close/>
                  <a:moveTo>
                    <a:pt x="809" y="887"/>
                  </a:moveTo>
                  <a:lnTo>
                    <a:pt x="809" y="1045"/>
                  </a:lnTo>
                  <a:lnTo>
                    <a:pt x="921" y="1045"/>
                  </a:lnTo>
                  <a:lnTo>
                    <a:pt x="921" y="1013"/>
                  </a:lnTo>
                  <a:lnTo>
                    <a:pt x="844" y="1013"/>
                  </a:lnTo>
                  <a:lnTo>
                    <a:pt x="844" y="980"/>
                  </a:lnTo>
                  <a:lnTo>
                    <a:pt x="913" y="980"/>
                  </a:lnTo>
                  <a:lnTo>
                    <a:pt x="913" y="948"/>
                  </a:lnTo>
                  <a:lnTo>
                    <a:pt x="844" y="948"/>
                  </a:lnTo>
                  <a:lnTo>
                    <a:pt x="844" y="919"/>
                  </a:lnTo>
                  <a:lnTo>
                    <a:pt x="917" y="919"/>
                  </a:lnTo>
                  <a:lnTo>
                    <a:pt x="917" y="887"/>
                  </a:lnTo>
                  <a:lnTo>
                    <a:pt x="809" y="887"/>
                  </a:lnTo>
                  <a:close/>
                  <a:moveTo>
                    <a:pt x="1144" y="883"/>
                  </a:moveTo>
                  <a:lnTo>
                    <a:pt x="1122" y="886"/>
                  </a:lnTo>
                  <a:lnTo>
                    <a:pt x="1111" y="890"/>
                  </a:lnTo>
                  <a:lnTo>
                    <a:pt x="1102" y="895"/>
                  </a:lnTo>
                  <a:lnTo>
                    <a:pt x="1097" y="900"/>
                  </a:lnTo>
                  <a:lnTo>
                    <a:pt x="1092" y="905"/>
                  </a:lnTo>
                  <a:lnTo>
                    <a:pt x="1088" y="912"/>
                  </a:lnTo>
                  <a:lnTo>
                    <a:pt x="1085" y="922"/>
                  </a:lnTo>
                  <a:lnTo>
                    <a:pt x="1084" y="933"/>
                  </a:lnTo>
                  <a:lnTo>
                    <a:pt x="1085" y="946"/>
                  </a:lnTo>
                  <a:lnTo>
                    <a:pt x="1089" y="955"/>
                  </a:lnTo>
                  <a:lnTo>
                    <a:pt x="1093" y="961"/>
                  </a:lnTo>
                  <a:lnTo>
                    <a:pt x="1098" y="965"/>
                  </a:lnTo>
                  <a:lnTo>
                    <a:pt x="1103" y="968"/>
                  </a:lnTo>
                  <a:lnTo>
                    <a:pt x="1121" y="976"/>
                  </a:lnTo>
                  <a:lnTo>
                    <a:pt x="1139" y="982"/>
                  </a:lnTo>
                  <a:lnTo>
                    <a:pt x="1144" y="984"/>
                  </a:lnTo>
                  <a:lnTo>
                    <a:pt x="1149" y="987"/>
                  </a:lnTo>
                  <a:lnTo>
                    <a:pt x="1153" y="989"/>
                  </a:lnTo>
                  <a:lnTo>
                    <a:pt x="1156" y="992"/>
                  </a:lnTo>
                  <a:lnTo>
                    <a:pt x="1157" y="996"/>
                  </a:lnTo>
                  <a:lnTo>
                    <a:pt x="1158" y="1000"/>
                  </a:lnTo>
                  <a:lnTo>
                    <a:pt x="1158" y="1004"/>
                  </a:lnTo>
                  <a:lnTo>
                    <a:pt x="1156" y="1007"/>
                  </a:lnTo>
                  <a:lnTo>
                    <a:pt x="1154" y="1010"/>
                  </a:lnTo>
                  <a:lnTo>
                    <a:pt x="1151" y="1013"/>
                  </a:lnTo>
                  <a:lnTo>
                    <a:pt x="1147" y="1015"/>
                  </a:lnTo>
                  <a:lnTo>
                    <a:pt x="1142" y="1016"/>
                  </a:lnTo>
                  <a:lnTo>
                    <a:pt x="1138" y="1017"/>
                  </a:lnTo>
                  <a:lnTo>
                    <a:pt x="1134" y="1017"/>
                  </a:lnTo>
                  <a:lnTo>
                    <a:pt x="1126" y="1016"/>
                  </a:lnTo>
                  <a:lnTo>
                    <a:pt x="1117" y="1013"/>
                  </a:lnTo>
                  <a:lnTo>
                    <a:pt x="1112" y="1009"/>
                  </a:lnTo>
                  <a:lnTo>
                    <a:pt x="1107" y="1006"/>
                  </a:lnTo>
                  <a:lnTo>
                    <a:pt x="1104" y="1002"/>
                  </a:lnTo>
                  <a:lnTo>
                    <a:pt x="1079" y="1029"/>
                  </a:lnTo>
                  <a:lnTo>
                    <a:pt x="1090" y="1039"/>
                  </a:lnTo>
                  <a:lnTo>
                    <a:pt x="1103" y="1045"/>
                  </a:lnTo>
                  <a:lnTo>
                    <a:pt x="1117" y="1048"/>
                  </a:lnTo>
                  <a:lnTo>
                    <a:pt x="1132" y="1049"/>
                  </a:lnTo>
                  <a:lnTo>
                    <a:pt x="1143" y="1048"/>
                  </a:lnTo>
                  <a:lnTo>
                    <a:pt x="1155" y="1046"/>
                  </a:lnTo>
                  <a:lnTo>
                    <a:pt x="1165" y="1042"/>
                  </a:lnTo>
                  <a:lnTo>
                    <a:pt x="1175" y="1036"/>
                  </a:lnTo>
                  <a:lnTo>
                    <a:pt x="1180" y="1031"/>
                  </a:lnTo>
                  <a:lnTo>
                    <a:pt x="1184" y="1026"/>
                  </a:lnTo>
                  <a:lnTo>
                    <a:pt x="1188" y="1020"/>
                  </a:lnTo>
                  <a:lnTo>
                    <a:pt x="1191" y="1009"/>
                  </a:lnTo>
                  <a:lnTo>
                    <a:pt x="1193" y="997"/>
                  </a:lnTo>
                  <a:lnTo>
                    <a:pt x="1191" y="984"/>
                  </a:lnTo>
                  <a:lnTo>
                    <a:pt x="1187" y="975"/>
                  </a:lnTo>
                  <a:lnTo>
                    <a:pt x="1184" y="970"/>
                  </a:lnTo>
                  <a:lnTo>
                    <a:pt x="1179" y="965"/>
                  </a:lnTo>
                  <a:lnTo>
                    <a:pt x="1174" y="962"/>
                  </a:lnTo>
                  <a:lnTo>
                    <a:pt x="1157" y="954"/>
                  </a:lnTo>
                  <a:lnTo>
                    <a:pt x="1139" y="948"/>
                  </a:lnTo>
                  <a:lnTo>
                    <a:pt x="1131" y="946"/>
                  </a:lnTo>
                  <a:lnTo>
                    <a:pt x="1126" y="942"/>
                  </a:lnTo>
                  <a:lnTo>
                    <a:pt x="1123" y="939"/>
                  </a:lnTo>
                  <a:lnTo>
                    <a:pt x="1121" y="936"/>
                  </a:lnTo>
                  <a:lnTo>
                    <a:pt x="1119" y="931"/>
                  </a:lnTo>
                  <a:lnTo>
                    <a:pt x="1121" y="927"/>
                  </a:lnTo>
                  <a:lnTo>
                    <a:pt x="1123" y="923"/>
                  </a:lnTo>
                  <a:lnTo>
                    <a:pt x="1125" y="921"/>
                  </a:lnTo>
                  <a:lnTo>
                    <a:pt x="1128" y="919"/>
                  </a:lnTo>
                  <a:lnTo>
                    <a:pt x="1132" y="917"/>
                  </a:lnTo>
                  <a:lnTo>
                    <a:pt x="1136" y="916"/>
                  </a:lnTo>
                  <a:lnTo>
                    <a:pt x="1139" y="915"/>
                  </a:lnTo>
                  <a:lnTo>
                    <a:pt x="1143" y="915"/>
                  </a:lnTo>
                  <a:lnTo>
                    <a:pt x="1150" y="916"/>
                  </a:lnTo>
                  <a:lnTo>
                    <a:pt x="1157" y="917"/>
                  </a:lnTo>
                  <a:lnTo>
                    <a:pt x="1162" y="919"/>
                  </a:lnTo>
                  <a:lnTo>
                    <a:pt x="1165" y="922"/>
                  </a:lnTo>
                  <a:lnTo>
                    <a:pt x="1168" y="925"/>
                  </a:lnTo>
                  <a:lnTo>
                    <a:pt x="1192" y="899"/>
                  </a:lnTo>
                  <a:lnTo>
                    <a:pt x="1182" y="892"/>
                  </a:lnTo>
                  <a:lnTo>
                    <a:pt x="1170" y="887"/>
                  </a:lnTo>
                  <a:lnTo>
                    <a:pt x="1157" y="884"/>
                  </a:lnTo>
                  <a:lnTo>
                    <a:pt x="1144" y="883"/>
                  </a:lnTo>
                  <a:close/>
                  <a:moveTo>
                    <a:pt x="1009" y="883"/>
                  </a:moveTo>
                  <a:lnTo>
                    <a:pt x="986" y="886"/>
                  </a:lnTo>
                  <a:lnTo>
                    <a:pt x="976" y="890"/>
                  </a:lnTo>
                  <a:lnTo>
                    <a:pt x="967" y="895"/>
                  </a:lnTo>
                  <a:lnTo>
                    <a:pt x="961" y="900"/>
                  </a:lnTo>
                  <a:lnTo>
                    <a:pt x="957" y="905"/>
                  </a:lnTo>
                  <a:lnTo>
                    <a:pt x="953" y="912"/>
                  </a:lnTo>
                  <a:lnTo>
                    <a:pt x="950" y="922"/>
                  </a:lnTo>
                  <a:lnTo>
                    <a:pt x="949" y="933"/>
                  </a:lnTo>
                  <a:lnTo>
                    <a:pt x="950" y="946"/>
                  </a:lnTo>
                  <a:lnTo>
                    <a:pt x="954" y="955"/>
                  </a:lnTo>
                  <a:lnTo>
                    <a:pt x="958" y="961"/>
                  </a:lnTo>
                  <a:lnTo>
                    <a:pt x="962" y="965"/>
                  </a:lnTo>
                  <a:lnTo>
                    <a:pt x="968" y="968"/>
                  </a:lnTo>
                  <a:lnTo>
                    <a:pt x="985" y="976"/>
                  </a:lnTo>
                  <a:lnTo>
                    <a:pt x="1004" y="982"/>
                  </a:lnTo>
                  <a:lnTo>
                    <a:pt x="1009" y="984"/>
                  </a:lnTo>
                  <a:lnTo>
                    <a:pt x="1013" y="987"/>
                  </a:lnTo>
                  <a:lnTo>
                    <a:pt x="1018" y="989"/>
                  </a:lnTo>
                  <a:lnTo>
                    <a:pt x="1021" y="992"/>
                  </a:lnTo>
                  <a:lnTo>
                    <a:pt x="1022" y="996"/>
                  </a:lnTo>
                  <a:lnTo>
                    <a:pt x="1023" y="1000"/>
                  </a:lnTo>
                  <a:lnTo>
                    <a:pt x="1023" y="1004"/>
                  </a:lnTo>
                  <a:lnTo>
                    <a:pt x="1021" y="1007"/>
                  </a:lnTo>
                  <a:lnTo>
                    <a:pt x="1019" y="1010"/>
                  </a:lnTo>
                  <a:lnTo>
                    <a:pt x="1015" y="1013"/>
                  </a:lnTo>
                  <a:lnTo>
                    <a:pt x="1011" y="1015"/>
                  </a:lnTo>
                  <a:lnTo>
                    <a:pt x="1007" y="1016"/>
                  </a:lnTo>
                  <a:lnTo>
                    <a:pt x="1003" y="1017"/>
                  </a:lnTo>
                  <a:lnTo>
                    <a:pt x="999" y="1017"/>
                  </a:lnTo>
                  <a:lnTo>
                    <a:pt x="991" y="1016"/>
                  </a:lnTo>
                  <a:lnTo>
                    <a:pt x="982" y="1013"/>
                  </a:lnTo>
                  <a:lnTo>
                    <a:pt x="977" y="1009"/>
                  </a:lnTo>
                  <a:lnTo>
                    <a:pt x="972" y="1006"/>
                  </a:lnTo>
                  <a:lnTo>
                    <a:pt x="969" y="1002"/>
                  </a:lnTo>
                  <a:lnTo>
                    <a:pt x="944" y="1029"/>
                  </a:lnTo>
                  <a:lnTo>
                    <a:pt x="955" y="1039"/>
                  </a:lnTo>
                  <a:lnTo>
                    <a:pt x="968" y="1045"/>
                  </a:lnTo>
                  <a:lnTo>
                    <a:pt x="982" y="1048"/>
                  </a:lnTo>
                  <a:lnTo>
                    <a:pt x="997" y="1049"/>
                  </a:lnTo>
                  <a:lnTo>
                    <a:pt x="1008" y="1048"/>
                  </a:lnTo>
                  <a:lnTo>
                    <a:pt x="1020" y="1046"/>
                  </a:lnTo>
                  <a:lnTo>
                    <a:pt x="1030" y="1042"/>
                  </a:lnTo>
                  <a:lnTo>
                    <a:pt x="1039" y="1036"/>
                  </a:lnTo>
                  <a:lnTo>
                    <a:pt x="1045" y="1031"/>
                  </a:lnTo>
                  <a:lnTo>
                    <a:pt x="1049" y="1026"/>
                  </a:lnTo>
                  <a:lnTo>
                    <a:pt x="1053" y="1020"/>
                  </a:lnTo>
                  <a:lnTo>
                    <a:pt x="1056" y="1009"/>
                  </a:lnTo>
                  <a:lnTo>
                    <a:pt x="1058" y="997"/>
                  </a:lnTo>
                  <a:lnTo>
                    <a:pt x="1056" y="984"/>
                  </a:lnTo>
                  <a:lnTo>
                    <a:pt x="1052" y="975"/>
                  </a:lnTo>
                  <a:lnTo>
                    <a:pt x="1049" y="970"/>
                  </a:lnTo>
                  <a:lnTo>
                    <a:pt x="1044" y="965"/>
                  </a:lnTo>
                  <a:lnTo>
                    <a:pt x="1038" y="962"/>
                  </a:lnTo>
                  <a:lnTo>
                    <a:pt x="1022" y="954"/>
                  </a:lnTo>
                  <a:lnTo>
                    <a:pt x="1004" y="948"/>
                  </a:lnTo>
                  <a:lnTo>
                    <a:pt x="996" y="946"/>
                  </a:lnTo>
                  <a:lnTo>
                    <a:pt x="991" y="942"/>
                  </a:lnTo>
                  <a:lnTo>
                    <a:pt x="987" y="939"/>
                  </a:lnTo>
                  <a:lnTo>
                    <a:pt x="985" y="936"/>
                  </a:lnTo>
                  <a:lnTo>
                    <a:pt x="984" y="931"/>
                  </a:lnTo>
                  <a:lnTo>
                    <a:pt x="985" y="927"/>
                  </a:lnTo>
                  <a:lnTo>
                    <a:pt x="987" y="923"/>
                  </a:lnTo>
                  <a:lnTo>
                    <a:pt x="989" y="921"/>
                  </a:lnTo>
                  <a:lnTo>
                    <a:pt x="993" y="919"/>
                  </a:lnTo>
                  <a:lnTo>
                    <a:pt x="997" y="917"/>
                  </a:lnTo>
                  <a:lnTo>
                    <a:pt x="1001" y="916"/>
                  </a:lnTo>
                  <a:lnTo>
                    <a:pt x="1004" y="915"/>
                  </a:lnTo>
                  <a:lnTo>
                    <a:pt x="1008" y="915"/>
                  </a:lnTo>
                  <a:lnTo>
                    <a:pt x="1015" y="916"/>
                  </a:lnTo>
                  <a:lnTo>
                    <a:pt x="1022" y="917"/>
                  </a:lnTo>
                  <a:lnTo>
                    <a:pt x="1027" y="919"/>
                  </a:lnTo>
                  <a:lnTo>
                    <a:pt x="1030" y="922"/>
                  </a:lnTo>
                  <a:lnTo>
                    <a:pt x="1033" y="925"/>
                  </a:lnTo>
                  <a:lnTo>
                    <a:pt x="1057" y="899"/>
                  </a:lnTo>
                  <a:lnTo>
                    <a:pt x="1047" y="892"/>
                  </a:lnTo>
                  <a:lnTo>
                    <a:pt x="1035" y="887"/>
                  </a:lnTo>
                  <a:lnTo>
                    <a:pt x="1022" y="884"/>
                  </a:lnTo>
                  <a:lnTo>
                    <a:pt x="1009" y="883"/>
                  </a:lnTo>
                  <a:close/>
                  <a:moveTo>
                    <a:pt x="193" y="775"/>
                  </a:moveTo>
                  <a:lnTo>
                    <a:pt x="394" y="775"/>
                  </a:lnTo>
                  <a:lnTo>
                    <a:pt x="394" y="1180"/>
                  </a:lnTo>
                  <a:lnTo>
                    <a:pt x="193" y="1180"/>
                  </a:lnTo>
                  <a:lnTo>
                    <a:pt x="193" y="775"/>
                  </a:lnTo>
                  <a:close/>
                  <a:moveTo>
                    <a:pt x="238" y="715"/>
                  </a:moveTo>
                  <a:lnTo>
                    <a:pt x="238" y="739"/>
                  </a:lnTo>
                  <a:lnTo>
                    <a:pt x="157" y="739"/>
                  </a:lnTo>
                  <a:lnTo>
                    <a:pt x="157" y="1215"/>
                  </a:lnTo>
                  <a:lnTo>
                    <a:pt x="429" y="1215"/>
                  </a:lnTo>
                  <a:lnTo>
                    <a:pt x="429" y="739"/>
                  </a:lnTo>
                  <a:lnTo>
                    <a:pt x="349" y="739"/>
                  </a:lnTo>
                  <a:lnTo>
                    <a:pt x="349" y="715"/>
                  </a:lnTo>
                  <a:lnTo>
                    <a:pt x="238" y="715"/>
                  </a:lnTo>
                  <a:close/>
                  <a:moveTo>
                    <a:pt x="1466" y="615"/>
                  </a:moveTo>
                  <a:lnTo>
                    <a:pt x="1575" y="720"/>
                  </a:lnTo>
                  <a:lnTo>
                    <a:pt x="1577" y="721"/>
                  </a:lnTo>
                  <a:lnTo>
                    <a:pt x="1580" y="725"/>
                  </a:lnTo>
                  <a:lnTo>
                    <a:pt x="1585" y="731"/>
                  </a:lnTo>
                  <a:lnTo>
                    <a:pt x="1591" y="740"/>
                  </a:lnTo>
                  <a:lnTo>
                    <a:pt x="1594" y="750"/>
                  </a:lnTo>
                  <a:lnTo>
                    <a:pt x="1596" y="764"/>
                  </a:lnTo>
                  <a:lnTo>
                    <a:pt x="1596" y="771"/>
                  </a:lnTo>
                  <a:lnTo>
                    <a:pt x="1596" y="786"/>
                  </a:lnTo>
                  <a:lnTo>
                    <a:pt x="1596" y="807"/>
                  </a:lnTo>
                  <a:lnTo>
                    <a:pt x="1596" y="834"/>
                  </a:lnTo>
                  <a:lnTo>
                    <a:pt x="1596" y="867"/>
                  </a:lnTo>
                  <a:lnTo>
                    <a:pt x="1596" y="904"/>
                  </a:lnTo>
                  <a:lnTo>
                    <a:pt x="1596" y="947"/>
                  </a:lnTo>
                  <a:lnTo>
                    <a:pt x="1596" y="993"/>
                  </a:lnTo>
                  <a:lnTo>
                    <a:pt x="1596" y="1094"/>
                  </a:lnTo>
                  <a:lnTo>
                    <a:pt x="1596" y="1148"/>
                  </a:lnTo>
                  <a:lnTo>
                    <a:pt x="1596" y="1625"/>
                  </a:lnTo>
                  <a:lnTo>
                    <a:pt x="1596" y="1667"/>
                  </a:lnTo>
                  <a:lnTo>
                    <a:pt x="1596" y="1704"/>
                  </a:lnTo>
                  <a:lnTo>
                    <a:pt x="1596" y="1736"/>
                  </a:lnTo>
                  <a:lnTo>
                    <a:pt x="1593" y="1756"/>
                  </a:lnTo>
                  <a:lnTo>
                    <a:pt x="1586" y="1773"/>
                  </a:lnTo>
                  <a:lnTo>
                    <a:pt x="1576" y="1786"/>
                  </a:lnTo>
                  <a:lnTo>
                    <a:pt x="1565" y="1797"/>
                  </a:lnTo>
                  <a:lnTo>
                    <a:pt x="1551" y="1803"/>
                  </a:lnTo>
                  <a:lnTo>
                    <a:pt x="1538" y="1805"/>
                  </a:lnTo>
                  <a:lnTo>
                    <a:pt x="1523" y="1805"/>
                  </a:lnTo>
                  <a:lnTo>
                    <a:pt x="1505" y="1805"/>
                  </a:lnTo>
                  <a:lnTo>
                    <a:pt x="1466" y="1805"/>
                  </a:lnTo>
                  <a:lnTo>
                    <a:pt x="1449" y="1805"/>
                  </a:lnTo>
                  <a:lnTo>
                    <a:pt x="1439" y="1805"/>
                  </a:lnTo>
                  <a:lnTo>
                    <a:pt x="1449" y="1802"/>
                  </a:lnTo>
                  <a:lnTo>
                    <a:pt x="1457" y="1794"/>
                  </a:lnTo>
                  <a:lnTo>
                    <a:pt x="1465" y="1781"/>
                  </a:lnTo>
                  <a:lnTo>
                    <a:pt x="1470" y="1767"/>
                  </a:lnTo>
                  <a:lnTo>
                    <a:pt x="1473" y="1752"/>
                  </a:lnTo>
                  <a:lnTo>
                    <a:pt x="1474" y="1736"/>
                  </a:lnTo>
                  <a:lnTo>
                    <a:pt x="1474" y="1729"/>
                  </a:lnTo>
                  <a:lnTo>
                    <a:pt x="1474" y="1714"/>
                  </a:lnTo>
                  <a:lnTo>
                    <a:pt x="1474" y="1692"/>
                  </a:lnTo>
                  <a:lnTo>
                    <a:pt x="1474" y="1664"/>
                  </a:lnTo>
                  <a:lnTo>
                    <a:pt x="1474" y="1629"/>
                  </a:lnTo>
                  <a:lnTo>
                    <a:pt x="1474" y="1590"/>
                  </a:lnTo>
                  <a:lnTo>
                    <a:pt x="1474" y="1545"/>
                  </a:lnTo>
                  <a:lnTo>
                    <a:pt x="1474" y="1445"/>
                  </a:lnTo>
                  <a:lnTo>
                    <a:pt x="1474" y="1391"/>
                  </a:lnTo>
                  <a:lnTo>
                    <a:pt x="1474" y="1335"/>
                  </a:lnTo>
                  <a:lnTo>
                    <a:pt x="1474" y="1277"/>
                  </a:lnTo>
                  <a:lnTo>
                    <a:pt x="1474" y="1218"/>
                  </a:lnTo>
                  <a:lnTo>
                    <a:pt x="1474" y="1042"/>
                  </a:lnTo>
                  <a:lnTo>
                    <a:pt x="1474" y="985"/>
                  </a:lnTo>
                  <a:lnTo>
                    <a:pt x="1474" y="931"/>
                  </a:lnTo>
                  <a:lnTo>
                    <a:pt x="1474" y="832"/>
                  </a:lnTo>
                  <a:lnTo>
                    <a:pt x="1474" y="788"/>
                  </a:lnTo>
                  <a:lnTo>
                    <a:pt x="1474" y="748"/>
                  </a:lnTo>
                  <a:lnTo>
                    <a:pt x="1474" y="714"/>
                  </a:lnTo>
                  <a:lnTo>
                    <a:pt x="1474" y="686"/>
                  </a:lnTo>
                  <a:lnTo>
                    <a:pt x="1474" y="664"/>
                  </a:lnTo>
                  <a:lnTo>
                    <a:pt x="1474" y="650"/>
                  </a:lnTo>
                  <a:lnTo>
                    <a:pt x="1474" y="642"/>
                  </a:lnTo>
                  <a:lnTo>
                    <a:pt x="1473" y="632"/>
                  </a:lnTo>
                  <a:lnTo>
                    <a:pt x="1470" y="623"/>
                  </a:lnTo>
                  <a:lnTo>
                    <a:pt x="1466" y="615"/>
                  </a:lnTo>
                  <a:close/>
                  <a:moveTo>
                    <a:pt x="1453" y="603"/>
                  </a:moveTo>
                  <a:lnTo>
                    <a:pt x="1454" y="604"/>
                  </a:lnTo>
                  <a:lnTo>
                    <a:pt x="1455" y="605"/>
                  </a:lnTo>
                  <a:lnTo>
                    <a:pt x="1457" y="606"/>
                  </a:lnTo>
                  <a:lnTo>
                    <a:pt x="1461" y="609"/>
                  </a:lnTo>
                  <a:lnTo>
                    <a:pt x="1464" y="612"/>
                  </a:lnTo>
                  <a:lnTo>
                    <a:pt x="1466" y="615"/>
                  </a:lnTo>
                  <a:lnTo>
                    <a:pt x="1453" y="603"/>
                  </a:lnTo>
                  <a:close/>
                  <a:moveTo>
                    <a:pt x="68" y="603"/>
                  </a:moveTo>
                  <a:lnTo>
                    <a:pt x="68" y="611"/>
                  </a:lnTo>
                  <a:lnTo>
                    <a:pt x="526" y="611"/>
                  </a:lnTo>
                  <a:lnTo>
                    <a:pt x="526" y="603"/>
                  </a:lnTo>
                  <a:lnTo>
                    <a:pt x="68" y="603"/>
                  </a:lnTo>
                  <a:close/>
                  <a:moveTo>
                    <a:pt x="772" y="595"/>
                  </a:moveTo>
                  <a:lnTo>
                    <a:pt x="772" y="604"/>
                  </a:lnTo>
                  <a:lnTo>
                    <a:pt x="1230" y="604"/>
                  </a:lnTo>
                  <a:lnTo>
                    <a:pt x="1230" y="595"/>
                  </a:lnTo>
                  <a:lnTo>
                    <a:pt x="772" y="595"/>
                  </a:lnTo>
                  <a:close/>
                  <a:moveTo>
                    <a:pt x="68" y="552"/>
                  </a:moveTo>
                  <a:lnTo>
                    <a:pt x="68" y="560"/>
                  </a:lnTo>
                  <a:lnTo>
                    <a:pt x="526" y="560"/>
                  </a:lnTo>
                  <a:lnTo>
                    <a:pt x="526" y="552"/>
                  </a:lnTo>
                  <a:lnTo>
                    <a:pt x="68" y="552"/>
                  </a:lnTo>
                  <a:close/>
                  <a:moveTo>
                    <a:pt x="772" y="544"/>
                  </a:moveTo>
                  <a:lnTo>
                    <a:pt x="772" y="553"/>
                  </a:lnTo>
                  <a:lnTo>
                    <a:pt x="1230" y="553"/>
                  </a:lnTo>
                  <a:lnTo>
                    <a:pt x="1230" y="544"/>
                  </a:lnTo>
                  <a:lnTo>
                    <a:pt x="772" y="544"/>
                  </a:lnTo>
                  <a:close/>
                  <a:moveTo>
                    <a:pt x="1297" y="452"/>
                  </a:moveTo>
                  <a:lnTo>
                    <a:pt x="1420" y="565"/>
                  </a:lnTo>
                  <a:lnTo>
                    <a:pt x="1422" y="567"/>
                  </a:lnTo>
                  <a:lnTo>
                    <a:pt x="1426" y="572"/>
                  </a:lnTo>
                  <a:lnTo>
                    <a:pt x="1431" y="578"/>
                  </a:lnTo>
                  <a:lnTo>
                    <a:pt x="1437" y="587"/>
                  </a:lnTo>
                  <a:lnTo>
                    <a:pt x="1441" y="600"/>
                  </a:lnTo>
                  <a:lnTo>
                    <a:pt x="1443" y="614"/>
                  </a:lnTo>
                  <a:lnTo>
                    <a:pt x="1443" y="621"/>
                  </a:lnTo>
                  <a:lnTo>
                    <a:pt x="1443" y="636"/>
                  </a:lnTo>
                  <a:lnTo>
                    <a:pt x="1443" y="657"/>
                  </a:lnTo>
                  <a:lnTo>
                    <a:pt x="1443" y="684"/>
                  </a:lnTo>
                  <a:lnTo>
                    <a:pt x="1443" y="717"/>
                  </a:lnTo>
                  <a:lnTo>
                    <a:pt x="1443" y="755"/>
                  </a:lnTo>
                  <a:lnTo>
                    <a:pt x="1443" y="1467"/>
                  </a:lnTo>
                  <a:lnTo>
                    <a:pt x="1443" y="1520"/>
                  </a:lnTo>
                  <a:lnTo>
                    <a:pt x="1443" y="1570"/>
                  </a:lnTo>
                  <a:lnTo>
                    <a:pt x="1443" y="1659"/>
                  </a:lnTo>
                  <a:lnTo>
                    <a:pt x="1443" y="1697"/>
                  </a:lnTo>
                  <a:lnTo>
                    <a:pt x="1443" y="1730"/>
                  </a:lnTo>
                  <a:lnTo>
                    <a:pt x="1441" y="1749"/>
                  </a:lnTo>
                  <a:lnTo>
                    <a:pt x="1436" y="1766"/>
                  </a:lnTo>
                  <a:lnTo>
                    <a:pt x="1426" y="1780"/>
                  </a:lnTo>
                  <a:lnTo>
                    <a:pt x="1416" y="1790"/>
                  </a:lnTo>
                  <a:lnTo>
                    <a:pt x="1403" y="1799"/>
                  </a:lnTo>
                  <a:lnTo>
                    <a:pt x="1391" y="1804"/>
                  </a:lnTo>
                  <a:lnTo>
                    <a:pt x="1377" y="1806"/>
                  </a:lnTo>
                  <a:lnTo>
                    <a:pt x="1330" y="1806"/>
                  </a:lnTo>
                  <a:lnTo>
                    <a:pt x="1311" y="1806"/>
                  </a:lnTo>
                  <a:lnTo>
                    <a:pt x="1292" y="1806"/>
                  </a:lnTo>
                  <a:lnTo>
                    <a:pt x="1278" y="1806"/>
                  </a:lnTo>
                  <a:lnTo>
                    <a:pt x="1268" y="1806"/>
                  </a:lnTo>
                  <a:lnTo>
                    <a:pt x="1278" y="1803"/>
                  </a:lnTo>
                  <a:lnTo>
                    <a:pt x="1286" y="1797"/>
                  </a:lnTo>
                  <a:lnTo>
                    <a:pt x="1293" y="1786"/>
                  </a:lnTo>
                  <a:lnTo>
                    <a:pt x="1299" y="1774"/>
                  </a:lnTo>
                  <a:lnTo>
                    <a:pt x="1304" y="1759"/>
                  </a:lnTo>
                  <a:lnTo>
                    <a:pt x="1307" y="1745"/>
                  </a:lnTo>
                  <a:lnTo>
                    <a:pt x="1308" y="1730"/>
                  </a:lnTo>
                  <a:lnTo>
                    <a:pt x="1308" y="1722"/>
                  </a:lnTo>
                  <a:lnTo>
                    <a:pt x="1308" y="1707"/>
                  </a:lnTo>
                  <a:lnTo>
                    <a:pt x="1308" y="1685"/>
                  </a:lnTo>
                  <a:lnTo>
                    <a:pt x="1308" y="1656"/>
                  </a:lnTo>
                  <a:lnTo>
                    <a:pt x="1308" y="1622"/>
                  </a:lnTo>
                  <a:lnTo>
                    <a:pt x="1308" y="1537"/>
                  </a:lnTo>
                  <a:lnTo>
                    <a:pt x="1308" y="1488"/>
                  </a:lnTo>
                  <a:lnTo>
                    <a:pt x="1308" y="1436"/>
                  </a:lnTo>
                  <a:lnTo>
                    <a:pt x="1308" y="1380"/>
                  </a:lnTo>
                  <a:lnTo>
                    <a:pt x="1308" y="1321"/>
                  </a:lnTo>
                  <a:lnTo>
                    <a:pt x="1308" y="1261"/>
                  </a:lnTo>
                  <a:lnTo>
                    <a:pt x="1308" y="1200"/>
                  </a:lnTo>
                  <a:lnTo>
                    <a:pt x="1308" y="949"/>
                  </a:lnTo>
                  <a:lnTo>
                    <a:pt x="1308" y="889"/>
                  </a:lnTo>
                  <a:lnTo>
                    <a:pt x="1308" y="831"/>
                  </a:lnTo>
                  <a:lnTo>
                    <a:pt x="1308" y="629"/>
                  </a:lnTo>
                  <a:lnTo>
                    <a:pt x="1308" y="589"/>
                  </a:lnTo>
                  <a:lnTo>
                    <a:pt x="1308" y="555"/>
                  </a:lnTo>
                  <a:lnTo>
                    <a:pt x="1308" y="527"/>
                  </a:lnTo>
                  <a:lnTo>
                    <a:pt x="1308" y="504"/>
                  </a:lnTo>
                  <a:lnTo>
                    <a:pt x="1308" y="489"/>
                  </a:lnTo>
                  <a:lnTo>
                    <a:pt x="1308" y="482"/>
                  </a:lnTo>
                  <a:lnTo>
                    <a:pt x="1307" y="470"/>
                  </a:lnTo>
                  <a:lnTo>
                    <a:pt x="1303" y="459"/>
                  </a:lnTo>
                  <a:lnTo>
                    <a:pt x="1297" y="452"/>
                  </a:lnTo>
                  <a:close/>
                  <a:moveTo>
                    <a:pt x="1284" y="439"/>
                  </a:moveTo>
                  <a:lnTo>
                    <a:pt x="1285" y="439"/>
                  </a:lnTo>
                  <a:lnTo>
                    <a:pt x="1286" y="440"/>
                  </a:lnTo>
                  <a:lnTo>
                    <a:pt x="1289" y="443"/>
                  </a:lnTo>
                  <a:lnTo>
                    <a:pt x="1291" y="445"/>
                  </a:lnTo>
                  <a:lnTo>
                    <a:pt x="1294" y="448"/>
                  </a:lnTo>
                  <a:lnTo>
                    <a:pt x="1297" y="452"/>
                  </a:lnTo>
                  <a:lnTo>
                    <a:pt x="1284" y="439"/>
                  </a:lnTo>
                  <a:close/>
                  <a:moveTo>
                    <a:pt x="577" y="431"/>
                  </a:moveTo>
                  <a:lnTo>
                    <a:pt x="578" y="432"/>
                  </a:lnTo>
                  <a:lnTo>
                    <a:pt x="579" y="433"/>
                  </a:lnTo>
                  <a:lnTo>
                    <a:pt x="581" y="434"/>
                  </a:lnTo>
                  <a:lnTo>
                    <a:pt x="584" y="437"/>
                  </a:lnTo>
                  <a:lnTo>
                    <a:pt x="587" y="440"/>
                  </a:lnTo>
                  <a:lnTo>
                    <a:pt x="590" y="444"/>
                  </a:lnTo>
                  <a:lnTo>
                    <a:pt x="577" y="431"/>
                  </a:lnTo>
                  <a:close/>
                  <a:moveTo>
                    <a:pt x="765" y="426"/>
                  </a:moveTo>
                  <a:lnTo>
                    <a:pt x="1237" y="426"/>
                  </a:lnTo>
                  <a:lnTo>
                    <a:pt x="1252" y="429"/>
                  </a:lnTo>
                  <a:lnTo>
                    <a:pt x="1266" y="435"/>
                  </a:lnTo>
                  <a:lnTo>
                    <a:pt x="1278" y="446"/>
                  </a:lnTo>
                  <a:lnTo>
                    <a:pt x="1287" y="459"/>
                  </a:lnTo>
                  <a:lnTo>
                    <a:pt x="1292" y="476"/>
                  </a:lnTo>
                  <a:lnTo>
                    <a:pt x="1294" y="494"/>
                  </a:lnTo>
                  <a:lnTo>
                    <a:pt x="1294" y="1735"/>
                  </a:lnTo>
                  <a:lnTo>
                    <a:pt x="1292" y="1754"/>
                  </a:lnTo>
                  <a:lnTo>
                    <a:pt x="1287" y="1770"/>
                  </a:lnTo>
                  <a:lnTo>
                    <a:pt x="1278" y="1783"/>
                  </a:lnTo>
                  <a:lnTo>
                    <a:pt x="1266" y="1795"/>
                  </a:lnTo>
                  <a:lnTo>
                    <a:pt x="1252" y="1801"/>
                  </a:lnTo>
                  <a:lnTo>
                    <a:pt x="1237" y="1803"/>
                  </a:lnTo>
                  <a:lnTo>
                    <a:pt x="765" y="1803"/>
                  </a:lnTo>
                  <a:lnTo>
                    <a:pt x="751" y="1801"/>
                  </a:lnTo>
                  <a:lnTo>
                    <a:pt x="738" y="1796"/>
                  </a:lnTo>
                  <a:lnTo>
                    <a:pt x="726" y="1786"/>
                  </a:lnTo>
                  <a:lnTo>
                    <a:pt x="717" y="1774"/>
                  </a:lnTo>
                  <a:lnTo>
                    <a:pt x="703" y="1787"/>
                  </a:lnTo>
                  <a:lnTo>
                    <a:pt x="687" y="1796"/>
                  </a:lnTo>
                  <a:lnTo>
                    <a:pt x="670" y="1798"/>
                  </a:lnTo>
                  <a:lnTo>
                    <a:pt x="622" y="1798"/>
                  </a:lnTo>
                  <a:lnTo>
                    <a:pt x="603" y="1798"/>
                  </a:lnTo>
                  <a:lnTo>
                    <a:pt x="585" y="1798"/>
                  </a:lnTo>
                  <a:lnTo>
                    <a:pt x="570" y="1798"/>
                  </a:lnTo>
                  <a:lnTo>
                    <a:pt x="560" y="1798"/>
                  </a:lnTo>
                  <a:lnTo>
                    <a:pt x="570" y="1796"/>
                  </a:lnTo>
                  <a:lnTo>
                    <a:pt x="579" y="1788"/>
                  </a:lnTo>
                  <a:lnTo>
                    <a:pt x="586" y="1778"/>
                  </a:lnTo>
                  <a:lnTo>
                    <a:pt x="592" y="1766"/>
                  </a:lnTo>
                  <a:lnTo>
                    <a:pt x="596" y="1751"/>
                  </a:lnTo>
                  <a:lnTo>
                    <a:pt x="599" y="1736"/>
                  </a:lnTo>
                  <a:lnTo>
                    <a:pt x="601" y="1722"/>
                  </a:lnTo>
                  <a:lnTo>
                    <a:pt x="601" y="475"/>
                  </a:lnTo>
                  <a:lnTo>
                    <a:pt x="598" y="462"/>
                  </a:lnTo>
                  <a:lnTo>
                    <a:pt x="595" y="452"/>
                  </a:lnTo>
                  <a:lnTo>
                    <a:pt x="590" y="444"/>
                  </a:lnTo>
                  <a:lnTo>
                    <a:pt x="708" y="553"/>
                  </a:lnTo>
                  <a:lnTo>
                    <a:pt x="708" y="494"/>
                  </a:lnTo>
                  <a:lnTo>
                    <a:pt x="710" y="476"/>
                  </a:lnTo>
                  <a:lnTo>
                    <a:pt x="715" y="459"/>
                  </a:lnTo>
                  <a:lnTo>
                    <a:pt x="724" y="446"/>
                  </a:lnTo>
                  <a:lnTo>
                    <a:pt x="736" y="435"/>
                  </a:lnTo>
                  <a:lnTo>
                    <a:pt x="750" y="429"/>
                  </a:lnTo>
                  <a:lnTo>
                    <a:pt x="765" y="426"/>
                  </a:lnTo>
                  <a:close/>
                  <a:moveTo>
                    <a:pt x="58" y="426"/>
                  </a:moveTo>
                  <a:lnTo>
                    <a:pt x="529" y="426"/>
                  </a:lnTo>
                  <a:lnTo>
                    <a:pt x="544" y="429"/>
                  </a:lnTo>
                  <a:lnTo>
                    <a:pt x="559" y="435"/>
                  </a:lnTo>
                  <a:lnTo>
                    <a:pt x="570" y="446"/>
                  </a:lnTo>
                  <a:lnTo>
                    <a:pt x="580" y="459"/>
                  </a:lnTo>
                  <a:lnTo>
                    <a:pt x="585" y="476"/>
                  </a:lnTo>
                  <a:lnTo>
                    <a:pt x="587" y="494"/>
                  </a:lnTo>
                  <a:lnTo>
                    <a:pt x="587" y="1735"/>
                  </a:lnTo>
                  <a:lnTo>
                    <a:pt x="585" y="1754"/>
                  </a:lnTo>
                  <a:lnTo>
                    <a:pt x="580" y="1770"/>
                  </a:lnTo>
                  <a:lnTo>
                    <a:pt x="570" y="1783"/>
                  </a:lnTo>
                  <a:lnTo>
                    <a:pt x="559" y="1795"/>
                  </a:lnTo>
                  <a:lnTo>
                    <a:pt x="544" y="1801"/>
                  </a:lnTo>
                  <a:lnTo>
                    <a:pt x="529" y="1803"/>
                  </a:lnTo>
                  <a:lnTo>
                    <a:pt x="58" y="1803"/>
                  </a:lnTo>
                  <a:lnTo>
                    <a:pt x="42" y="1801"/>
                  </a:lnTo>
                  <a:lnTo>
                    <a:pt x="29" y="1795"/>
                  </a:lnTo>
                  <a:lnTo>
                    <a:pt x="17" y="1783"/>
                  </a:lnTo>
                  <a:lnTo>
                    <a:pt x="8" y="1770"/>
                  </a:lnTo>
                  <a:lnTo>
                    <a:pt x="3" y="1754"/>
                  </a:lnTo>
                  <a:lnTo>
                    <a:pt x="0" y="1735"/>
                  </a:lnTo>
                  <a:lnTo>
                    <a:pt x="0" y="494"/>
                  </a:lnTo>
                  <a:lnTo>
                    <a:pt x="3" y="476"/>
                  </a:lnTo>
                  <a:lnTo>
                    <a:pt x="8" y="459"/>
                  </a:lnTo>
                  <a:lnTo>
                    <a:pt x="17" y="446"/>
                  </a:lnTo>
                  <a:lnTo>
                    <a:pt x="29" y="435"/>
                  </a:lnTo>
                  <a:lnTo>
                    <a:pt x="42" y="429"/>
                  </a:lnTo>
                  <a:lnTo>
                    <a:pt x="58" y="426"/>
                  </a:lnTo>
                  <a:close/>
                  <a:moveTo>
                    <a:pt x="333" y="0"/>
                  </a:moveTo>
                  <a:lnTo>
                    <a:pt x="310" y="133"/>
                  </a:lnTo>
                  <a:lnTo>
                    <a:pt x="414" y="136"/>
                  </a:lnTo>
                  <a:lnTo>
                    <a:pt x="290" y="342"/>
                  </a:lnTo>
                  <a:lnTo>
                    <a:pt x="316" y="189"/>
                  </a:lnTo>
                  <a:lnTo>
                    <a:pt x="205" y="189"/>
                  </a:lnTo>
                  <a:lnTo>
                    <a:pt x="207" y="187"/>
                  </a:lnTo>
                  <a:lnTo>
                    <a:pt x="212" y="180"/>
                  </a:lnTo>
                  <a:lnTo>
                    <a:pt x="219" y="170"/>
                  </a:lnTo>
                  <a:lnTo>
                    <a:pt x="228" y="157"/>
                  </a:lnTo>
                  <a:lnTo>
                    <a:pt x="239" y="141"/>
                  </a:lnTo>
                  <a:lnTo>
                    <a:pt x="250" y="124"/>
                  </a:lnTo>
                  <a:lnTo>
                    <a:pt x="263" y="106"/>
                  </a:lnTo>
                  <a:lnTo>
                    <a:pt x="275" y="87"/>
                  </a:lnTo>
                  <a:lnTo>
                    <a:pt x="287" y="69"/>
                  </a:lnTo>
                  <a:lnTo>
                    <a:pt x="299" y="52"/>
                  </a:lnTo>
                  <a:lnTo>
                    <a:pt x="309" y="35"/>
                  </a:lnTo>
                  <a:lnTo>
                    <a:pt x="319" y="21"/>
                  </a:lnTo>
                  <a:lnTo>
                    <a:pt x="326" y="11"/>
                  </a:lnTo>
                  <a:lnTo>
                    <a:pt x="33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3D4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65" name="Freeform 32"/>
            <p:cNvSpPr>
              <a:spLocks noEditPoints="1"/>
            </p:cNvSpPr>
            <p:nvPr/>
          </p:nvSpPr>
          <p:spPr bwMode="auto">
            <a:xfrm>
              <a:off x="1686951" y="4622202"/>
              <a:ext cx="204070" cy="179406"/>
            </a:xfrm>
            <a:custGeom>
              <a:avLst/>
              <a:gdLst>
                <a:gd name="T0" fmla="*/ 1621 w 1756"/>
                <a:gd name="T1" fmla="*/ 1310 h 1542"/>
                <a:gd name="T2" fmla="*/ 1593 w 1756"/>
                <a:gd name="T3" fmla="*/ 1512 h 1542"/>
                <a:gd name="T4" fmla="*/ 1460 w 1756"/>
                <a:gd name="T5" fmla="*/ 1540 h 1542"/>
                <a:gd name="T6" fmla="*/ 1361 w 1756"/>
                <a:gd name="T7" fmla="*/ 1480 h 1542"/>
                <a:gd name="T8" fmla="*/ 407 w 1756"/>
                <a:gd name="T9" fmla="*/ 1298 h 1542"/>
                <a:gd name="T10" fmla="*/ 356 w 1756"/>
                <a:gd name="T11" fmla="*/ 1522 h 1542"/>
                <a:gd name="T12" fmla="*/ 215 w 1756"/>
                <a:gd name="T13" fmla="*/ 1532 h 1542"/>
                <a:gd name="T14" fmla="*/ 140 w 1756"/>
                <a:gd name="T15" fmla="*/ 1453 h 1542"/>
                <a:gd name="T16" fmla="*/ 814 w 1756"/>
                <a:gd name="T17" fmla="*/ 707 h 1542"/>
                <a:gd name="T18" fmla="*/ 567 w 1756"/>
                <a:gd name="T19" fmla="*/ 745 h 1542"/>
                <a:gd name="T20" fmla="*/ 432 w 1756"/>
                <a:gd name="T21" fmla="*/ 787 h 1542"/>
                <a:gd name="T22" fmla="*/ 1338 w 1756"/>
                <a:gd name="T23" fmla="*/ 794 h 1542"/>
                <a:gd name="T24" fmla="*/ 999 w 1756"/>
                <a:gd name="T25" fmla="*/ 710 h 1542"/>
                <a:gd name="T26" fmla="*/ 1513 w 1756"/>
                <a:gd name="T27" fmla="*/ 686 h 1542"/>
                <a:gd name="T28" fmla="*/ 1439 w 1756"/>
                <a:gd name="T29" fmla="*/ 806 h 1542"/>
                <a:gd name="T30" fmla="*/ 1513 w 1756"/>
                <a:gd name="T31" fmla="*/ 927 h 1542"/>
                <a:gd name="T32" fmla="*/ 1655 w 1756"/>
                <a:gd name="T33" fmla="*/ 911 h 1542"/>
                <a:gd name="T34" fmla="*/ 1701 w 1756"/>
                <a:gd name="T35" fmla="*/ 775 h 1542"/>
                <a:gd name="T36" fmla="*/ 1603 w 1756"/>
                <a:gd name="T37" fmla="*/ 676 h 1542"/>
                <a:gd name="T38" fmla="*/ 100 w 1756"/>
                <a:gd name="T39" fmla="*/ 701 h 1542"/>
                <a:gd name="T40" fmla="*/ 55 w 1756"/>
                <a:gd name="T41" fmla="*/ 837 h 1542"/>
                <a:gd name="T42" fmla="*/ 154 w 1756"/>
                <a:gd name="T43" fmla="*/ 937 h 1542"/>
                <a:gd name="T44" fmla="*/ 288 w 1756"/>
                <a:gd name="T45" fmla="*/ 890 h 1542"/>
                <a:gd name="T46" fmla="*/ 304 w 1756"/>
                <a:gd name="T47" fmla="*/ 747 h 1542"/>
                <a:gd name="T48" fmla="*/ 184 w 1756"/>
                <a:gd name="T49" fmla="*/ 672 h 1542"/>
                <a:gd name="T50" fmla="*/ 615 w 1756"/>
                <a:gd name="T51" fmla="*/ 88 h 1542"/>
                <a:gd name="T52" fmla="*/ 437 w 1756"/>
                <a:gd name="T53" fmla="*/ 125 h 1542"/>
                <a:gd name="T54" fmla="*/ 366 w 1756"/>
                <a:gd name="T55" fmla="*/ 551 h 1542"/>
                <a:gd name="T56" fmla="*/ 795 w 1756"/>
                <a:gd name="T57" fmla="*/ 491 h 1542"/>
                <a:gd name="T58" fmla="*/ 1147 w 1756"/>
                <a:gd name="T59" fmla="*/ 504 h 1542"/>
                <a:gd name="T60" fmla="*/ 1394 w 1756"/>
                <a:gd name="T61" fmla="*/ 548 h 1542"/>
                <a:gd name="T62" fmla="*/ 1505 w 1756"/>
                <a:gd name="T63" fmla="*/ 582 h 1542"/>
                <a:gd name="T64" fmla="*/ 1089 w 1756"/>
                <a:gd name="T65" fmla="*/ 81 h 1542"/>
                <a:gd name="T66" fmla="*/ 960 w 1756"/>
                <a:gd name="T67" fmla="*/ 1 h 1542"/>
                <a:gd name="T68" fmla="*/ 1254 w 1756"/>
                <a:gd name="T69" fmla="*/ 29 h 1542"/>
                <a:gd name="T70" fmla="*/ 1390 w 1756"/>
                <a:gd name="T71" fmla="*/ 61 h 1542"/>
                <a:gd name="T72" fmla="*/ 1414 w 1756"/>
                <a:gd name="T73" fmla="*/ 92 h 1542"/>
                <a:gd name="T74" fmla="*/ 1475 w 1756"/>
                <a:gd name="T75" fmla="*/ 230 h 1542"/>
                <a:gd name="T76" fmla="*/ 1547 w 1756"/>
                <a:gd name="T77" fmla="*/ 418 h 1542"/>
                <a:gd name="T78" fmla="*/ 1584 w 1756"/>
                <a:gd name="T79" fmla="*/ 582 h 1542"/>
                <a:gd name="T80" fmla="*/ 1632 w 1756"/>
                <a:gd name="T81" fmla="*/ 595 h 1542"/>
                <a:gd name="T82" fmla="*/ 1716 w 1756"/>
                <a:gd name="T83" fmla="*/ 658 h 1542"/>
                <a:gd name="T84" fmla="*/ 1749 w 1756"/>
                <a:gd name="T85" fmla="*/ 814 h 1542"/>
                <a:gd name="T86" fmla="*/ 1749 w 1756"/>
                <a:gd name="T87" fmla="*/ 1028 h 1542"/>
                <a:gd name="T88" fmla="*/ 19 w 1756"/>
                <a:gd name="T89" fmla="*/ 761 h 1542"/>
                <a:gd name="T90" fmla="*/ 32 w 1756"/>
                <a:gd name="T91" fmla="*/ 707 h 1542"/>
                <a:gd name="T92" fmla="*/ 88 w 1756"/>
                <a:gd name="T93" fmla="*/ 612 h 1542"/>
                <a:gd name="T94" fmla="*/ 186 w 1756"/>
                <a:gd name="T95" fmla="*/ 571 h 1542"/>
                <a:gd name="T96" fmla="*/ 212 w 1756"/>
                <a:gd name="T97" fmla="*/ 463 h 1542"/>
                <a:gd name="T98" fmla="*/ 268 w 1756"/>
                <a:gd name="T99" fmla="*/ 275 h 1542"/>
                <a:gd name="T100" fmla="*/ 338 w 1756"/>
                <a:gd name="T101" fmla="*/ 105 h 1542"/>
                <a:gd name="T102" fmla="*/ 394 w 1756"/>
                <a:gd name="T103" fmla="*/ 55 h 1542"/>
                <a:gd name="T104" fmla="*/ 556 w 1756"/>
                <a:gd name="T105" fmla="*/ 21 h 1542"/>
                <a:gd name="T106" fmla="*/ 882 w 1756"/>
                <a:gd name="T107" fmla="*/ 0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56" h="1542">
                  <a:moveTo>
                    <a:pt x="0" y="1209"/>
                  </a:moveTo>
                  <a:lnTo>
                    <a:pt x="1756" y="1209"/>
                  </a:lnTo>
                  <a:lnTo>
                    <a:pt x="1756" y="1298"/>
                  </a:lnTo>
                  <a:lnTo>
                    <a:pt x="1617" y="1298"/>
                  </a:lnTo>
                  <a:lnTo>
                    <a:pt x="1621" y="1310"/>
                  </a:lnTo>
                  <a:lnTo>
                    <a:pt x="1622" y="1321"/>
                  </a:lnTo>
                  <a:lnTo>
                    <a:pt x="1622" y="1462"/>
                  </a:lnTo>
                  <a:lnTo>
                    <a:pt x="1620" y="1480"/>
                  </a:lnTo>
                  <a:lnTo>
                    <a:pt x="1610" y="1496"/>
                  </a:lnTo>
                  <a:lnTo>
                    <a:pt x="1593" y="1512"/>
                  </a:lnTo>
                  <a:lnTo>
                    <a:pt x="1573" y="1524"/>
                  </a:lnTo>
                  <a:lnTo>
                    <a:pt x="1549" y="1533"/>
                  </a:lnTo>
                  <a:lnTo>
                    <a:pt x="1521" y="1540"/>
                  </a:lnTo>
                  <a:lnTo>
                    <a:pt x="1490" y="1542"/>
                  </a:lnTo>
                  <a:lnTo>
                    <a:pt x="1460" y="1540"/>
                  </a:lnTo>
                  <a:lnTo>
                    <a:pt x="1432" y="1533"/>
                  </a:lnTo>
                  <a:lnTo>
                    <a:pt x="1406" y="1524"/>
                  </a:lnTo>
                  <a:lnTo>
                    <a:pt x="1386" y="1512"/>
                  </a:lnTo>
                  <a:lnTo>
                    <a:pt x="1371" y="1496"/>
                  </a:lnTo>
                  <a:lnTo>
                    <a:pt x="1361" y="1480"/>
                  </a:lnTo>
                  <a:lnTo>
                    <a:pt x="1357" y="1462"/>
                  </a:lnTo>
                  <a:lnTo>
                    <a:pt x="1357" y="1321"/>
                  </a:lnTo>
                  <a:lnTo>
                    <a:pt x="1358" y="1310"/>
                  </a:lnTo>
                  <a:lnTo>
                    <a:pt x="1363" y="1298"/>
                  </a:lnTo>
                  <a:lnTo>
                    <a:pt x="407" y="1298"/>
                  </a:lnTo>
                  <a:lnTo>
                    <a:pt x="407" y="1453"/>
                  </a:lnTo>
                  <a:lnTo>
                    <a:pt x="403" y="1474"/>
                  </a:lnTo>
                  <a:lnTo>
                    <a:pt x="393" y="1493"/>
                  </a:lnTo>
                  <a:lnTo>
                    <a:pt x="377" y="1508"/>
                  </a:lnTo>
                  <a:lnTo>
                    <a:pt x="356" y="1522"/>
                  </a:lnTo>
                  <a:lnTo>
                    <a:pt x="332" y="1532"/>
                  </a:lnTo>
                  <a:lnTo>
                    <a:pt x="304" y="1540"/>
                  </a:lnTo>
                  <a:lnTo>
                    <a:pt x="273" y="1542"/>
                  </a:lnTo>
                  <a:lnTo>
                    <a:pt x="243" y="1540"/>
                  </a:lnTo>
                  <a:lnTo>
                    <a:pt x="215" y="1532"/>
                  </a:lnTo>
                  <a:lnTo>
                    <a:pt x="189" y="1522"/>
                  </a:lnTo>
                  <a:lnTo>
                    <a:pt x="169" y="1508"/>
                  </a:lnTo>
                  <a:lnTo>
                    <a:pt x="154" y="1493"/>
                  </a:lnTo>
                  <a:lnTo>
                    <a:pt x="144" y="1474"/>
                  </a:lnTo>
                  <a:lnTo>
                    <a:pt x="140" y="1453"/>
                  </a:lnTo>
                  <a:lnTo>
                    <a:pt x="140" y="1298"/>
                  </a:lnTo>
                  <a:lnTo>
                    <a:pt x="0" y="1298"/>
                  </a:lnTo>
                  <a:lnTo>
                    <a:pt x="0" y="1209"/>
                  </a:lnTo>
                  <a:close/>
                  <a:moveTo>
                    <a:pt x="874" y="705"/>
                  </a:moveTo>
                  <a:lnTo>
                    <a:pt x="814" y="707"/>
                  </a:lnTo>
                  <a:lnTo>
                    <a:pt x="758" y="712"/>
                  </a:lnTo>
                  <a:lnTo>
                    <a:pt x="705" y="719"/>
                  </a:lnTo>
                  <a:lnTo>
                    <a:pt x="654" y="726"/>
                  </a:lnTo>
                  <a:lnTo>
                    <a:pt x="609" y="737"/>
                  </a:lnTo>
                  <a:lnTo>
                    <a:pt x="567" y="745"/>
                  </a:lnTo>
                  <a:lnTo>
                    <a:pt x="530" y="756"/>
                  </a:lnTo>
                  <a:lnTo>
                    <a:pt x="497" y="766"/>
                  </a:lnTo>
                  <a:lnTo>
                    <a:pt x="470" y="775"/>
                  </a:lnTo>
                  <a:lnTo>
                    <a:pt x="448" y="782"/>
                  </a:lnTo>
                  <a:lnTo>
                    <a:pt x="432" y="787"/>
                  </a:lnTo>
                  <a:lnTo>
                    <a:pt x="422" y="791"/>
                  </a:lnTo>
                  <a:lnTo>
                    <a:pt x="419" y="794"/>
                  </a:lnTo>
                  <a:lnTo>
                    <a:pt x="419" y="1043"/>
                  </a:lnTo>
                  <a:lnTo>
                    <a:pt x="1344" y="1043"/>
                  </a:lnTo>
                  <a:lnTo>
                    <a:pt x="1338" y="794"/>
                  </a:lnTo>
                  <a:lnTo>
                    <a:pt x="1268" y="766"/>
                  </a:lnTo>
                  <a:lnTo>
                    <a:pt x="1199" y="745"/>
                  </a:lnTo>
                  <a:lnTo>
                    <a:pt x="1132" y="729"/>
                  </a:lnTo>
                  <a:lnTo>
                    <a:pt x="1065" y="717"/>
                  </a:lnTo>
                  <a:lnTo>
                    <a:pt x="999" y="710"/>
                  </a:lnTo>
                  <a:lnTo>
                    <a:pt x="935" y="706"/>
                  </a:lnTo>
                  <a:lnTo>
                    <a:pt x="874" y="705"/>
                  </a:lnTo>
                  <a:close/>
                  <a:moveTo>
                    <a:pt x="1571" y="672"/>
                  </a:moveTo>
                  <a:lnTo>
                    <a:pt x="1541" y="676"/>
                  </a:lnTo>
                  <a:lnTo>
                    <a:pt x="1513" y="686"/>
                  </a:lnTo>
                  <a:lnTo>
                    <a:pt x="1489" y="701"/>
                  </a:lnTo>
                  <a:lnTo>
                    <a:pt x="1469" y="723"/>
                  </a:lnTo>
                  <a:lnTo>
                    <a:pt x="1452" y="747"/>
                  </a:lnTo>
                  <a:lnTo>
                    <a:pt x="1442" y="775"/>
                  </a:lnTo>
                  <a:lnTo>
                    <a:pt x="1439" y="806"/>
                  </a:lnTo>
                  <a:lnTo>
                    <a:pt x="1442" y="837"/>
                  </a:lnTo>
                  <a:lnTo>
                    <a:pt x="1452" y="865"/>
                  </a:lnTo>
                  <a:lnTo>
                    <a:pt x="1469" y="890"/>
                  </a:lnTo>
                  <a:lnTo>
                    <a:pt x="1489" y="911"/>
                  </a:lnTo>
                  <a:lnTo>
                    <a:pt x="1513" y="927"/>
                  </a:lnTo>
                  <a:lnTo>
                    <a:pt x="1541" y="937"/>
                  </a:lnTo>
                  <a:lnTo>
                    <a:pt x="1571" y="940"/>
                  </a:lnTo>
                  <a:lnTo>
                    <a:pt x="1603" y="937"/>
                  </a:lnTo>
                  <a:lnTo>
                    <a:pt x="1631" y="927"/>
                  </a:lnTo>
                  <a:lnTo>
                    <a:pt x="1655" y="911"/>
                  </a:lnTo>
                  <a:lnTo>
                    <a:pt x="1676" y="890"/>
                  </a:lnTo>
                  <a:lnTo>
                    <a:pt x="1692" y="865"/>
                  </a:lnTo>
                  <a:lnTo>
                    <a:pt x="1701" y="837"/>
                  </a:lnTo>
                  <a:lnTo>
                    <a:pt x="1705" y="806"/>
                  </a:lnTo>
                  <a:lnTo>
                    <a:pt x="1701" y="775"/>
                  </a:lnTo>
                  <a:lnTo>
                    <a:pt x="1692" y="747"/>
                  </a:lnTo>
                  <a:lnTo>
                    <a:pt x="1676" y="723"/>
                  </a:lnTo>
                  <a:lnTo>
                    <a:pt x="1655" y="701"/>
                  </a:lnTo>
                  <a:lnTo>
                    <a:pt x="1631" y="686"/>
                  </a:lnTo>
                  <a:lnTo>
                    <a:pt x="1603" y="676"/>
                  </a:lnTo>
                  <a:lnTo>
                    <a:pt x="1571" y="672"/>
                  </a:lnTo>
                  <a:close/>
                  <a:moveTo>
                    <a:pt x="184" y="672"/>
                  </a:moveTo>
                  <a:lnTo>
                    <a:pt x="154" y="676"/>
                  </a:lnTo>
                  <a:lnTo>
                    <a:pt x="126" y="686"/>
                  </a:lnTo>
                  <a:lnTo>
                    <a:pt x="100" y="701"/>
                  </a:lnTo>
                  <a:lnTo>
                    <a:pt x="80" y="723"/>
                  </a:lnTo>
                  <a:lnTo>
                    <a:pt x="65" y="747"/>
                  </a:lnTo>
                  <a:lnTo>
                    <a:pt x="55" y="775"/>
                  </a:lnTo>
                  <a:lnTo>
                    <a:pt x="51" y="806"/>
                  </a:lnTo>
                  <a:lnTo>
                    <a:pt x="55" y="837"/>
                  </a:lnTo>
                  <a:lnTo>
                    <a:pt x="65" y="865"/>
                  </a:lnTo>
                  <a:lnTo>
                    <a:pt x="80" y="890"/>
                  </a:lnTo>
                  <a:lnTo>
                    <a:pt x="100" y="911"/>
                  </a:lnTo>
                  <a:lnTo>
                    <a:pt x="126" y="927"/>
                  </a:lnTo>
                  <a:lnTo>
                    <a:pt x="154" y="937"/>
                  </a:lnTo>
                  <a:lnTo>
                    <a:pt x="184" y="940"/>
                  </a:lnTo>
                  <a:lnTo>
                    <a:pt x="215" y="937"/>
                  </a:lnTo>
                  <a:lnTo>
                    <a:pt x="243" y="927"/>
                  </a:lnTo>
                  <a:lnTo>
                    <a:pt x="267" y="911"/>
                  </a:lnTo>
                  <a:lnTo>
                    <a:pt x="288" y="890"/>
                  </a:lnTo>
                  <a:lnTo>
                    <a:pt x="304" y="865"/>
                  </a:lnTo>
                  <a:lnTo>
                    <a:pt x="314" y="837"/>
                  </a:lnTo>
                  <a:lnTo>
                    <a:pt x="318" y="806"/>
                  </a:lnTo>
                  <a:lnTo>
                    <a:pt x="314" y="775"/>
                  </a:lnTo>
                  <a:lnTo>
                    <a:pt x="304" y="747"/>
                  </a:lnTo>
                  <a:lnTo>
                    <a:pt x="288" y="723"/>
                  </a:lnTo>
                  <a:lnTo>
                    <a:pt x="267" y="701"/>
                  </a:lnTo>
                  <a:lnTo>
                    <a:pt x="243" y="686"/>
                  </a:lnTo>
                  <a:lnTo>
                    <a:pt x="215" y="676"/>
                  </a:lnTo>
                  <a:lnTo>
                    <a:pt x="184" y="672"/>
                  </a:lnTo>
                  <a:close/>
                  <a:moveTo>
                    <a:pt x="856" y="71"/>
                  </a:moveTo>
                  <a:lnTo>
                    <a:pt x="789" y="73"/>
                  </a:lnTo>
                  <a:lnTo>
                    <a:pt x="725" y="77"/>
                  </a:lnTo>
                  <a:lnTo>
                    <a:pt x="667" y="82"/>
                  </a:lnTo>
                  <a:lnTo>
                    <a:pt x="615" y="88"/>
                  </a:lnTo>
                  <a:lnTo>
                    <a:pt x="568" y="96"/>
                  </a:lnTo>
                  <a:lnTo>
                    <a:pt x="526" y="104"/>
                  </a:lnTo>
                  <a:lnTo>
                    <a:pt x="490" y="111"/>
                  </a:lnTo>
                  <a:lnTo>
                    <a:pt x="460" y="119"/>
                  </a:lnTo>
                  <a:lnTo>
                    <a:pt x="437" y="125"/>
                  </a:lnTo>
                  <a:lnTo>
                    <a:pt x="419" y="130"/>
                  </a:lnTo>
                  <a:lnTo>
                    <a:pt x="409" y="133"/>
                  </a:lnTo>
                  <a:lnTo>
                    <a:pt x="407" y="134"/>
                  </a:lnTo>
                  <a:lnTo>
                    <a:pt x="273" y="575"/>
                  </a:lnTo>
                  <a:lnTo>
                    <a:pt x="366" y="551"/>
                  </a:lnTo>
                  <a:lnTo>
                    <a:pt x="456" y="531"/>
                  </a:lnTo>
                  <a:lnTo>
                    <a:pt x="545" y="515"/>
                  </a:lnTo>
                  <a:lnTo>
                    <a:pt x="630" y="504"/>
                  </a:lnTo>
                  <a:lnTo>
                    <a:pt x="714" y="496"/>
                  </a:lnTo>
                  <a:lnTo>
                    <a:pt x="795" y="491"/>
                  </a:lnTo>
                  <a:lnTo>
                    <a:pt x="873" y="489"/>
                  </a:lnTo>
                  <a:lnTo>
                    <a:pt x="946" y="490"/>
                  </a:lnTo>
                  <a:lnTo>
                    <a:pt x="1018" y="493"/>
                  </a:lnTo>
                  <a:lnTo>
                    <a:pt x="1085" y="498"/>
                  </a:lnTo>
                  <a:lnTo>
                    <a:pt x="1147" y="504"/>
                  </a:lnTo>
                  <a:lnTo>
                    <a:pt x="1207" y="513"/>
                  </a:lnTo>
                  <a:lnTo>
                    <a:pt x="1260" y="521"/>
                  </a:lnTo>
                  <a:lnTo>
                    <a:pt x="1310" y="531"/>
                  </a:lnTo>
                  <a:lnTo>
                    <a:pt x="1354" y="540"/>
                  </a:lnTo>
                  <a:lnTo>
                    <a:pt x="1394" y="548"/>
                  </a:lnTo>
                  <a:lnTo>
                    <a:pt x="1428" y="557"/>
                  </a:lnTo>
                  <a:lnTo>
                    <a:pt x="1457" y="565"/>
                  </a:lnTo>
                  <a:lnTo>
                    <a:pt x="1479" y="573"/>
                  </a:lnTo>
                  <a:lnTo>
                    <a:pt x="1495" y="578"/>
                  </a:lnTo>
                  <a:lnTo>
                    <a:pt x="1505" y="582"/>
                  </a:lnTo>
                  <a:lnTo>
                    <a:pt x="1509" y="582"/>
                  </a:lnTo>
                  <a:lnTo>
                    <a:pt x="1357" y="122"/>
                  </a:lnTo>
                  <a:lnTo>
                    <a:pt x="1263" y="104"/>
                  </a:lnTo>
                  <a:lnTo>
                    <a:pt x="1174" y="90"/>
                  </a:lnTo>
                  <a:lnTo>
                    <a:pt x="1089" y="81"/>
                  </a:lnTo>
                  <a:lnTo>
                    <a:pt x="1006" y="75"/>
                  </a:lnTo>
                  <a:lnTo>
                    <a:pt x="930" y="71"/>
                  </a:lnTo>
                  <a:lnTo>
                    <a:pt x="856" y="71"/>
                  </a:lnTo>
                  <a:close/>
                  <a:moveTo>
                    <a:pt x="882" y="0"/>
                  </a:moveTo>
                  <a:lnTo>
                    <a:pt x="960" y="1"/>
                  </a:lnTo>
                  <a:lnTo>
                    <a:pt x="1032" y="5"/>
                  </a:lnTo>
                  <a:lnTo>
                    <a:pt x="1096" y="8"/>
                  </a:lnTo>
                  <a:lnTo>
                    <a:pt x="1156" y="15"/>
                  </a:lnTo>
                  <a:lnTo>
                    <a:pt x="1208" y="21"/>
                  </a:lnTo>
                  <a:lnTo>
                    <a:pt x="1254" y="29"/>
                  </a:lnTo>
                  <a:lnTo>
                    <a:pt x="1293" y="36"/>
                  </a:lnTo>
                  <a:lnTo>
                    <a:pt x="1326" y="43"/>
                  </a:lnTo>
                  <a:lnTo>
                    <a:pt x="1353" y="49"/>
                  </a:lnTo>
                  <a:lnTo>
                    <a:pt x="1375" y="55"/>
                  </a:lnTo>
                  <a:lnTo>
                    <a:pt x="1390" y="61"/>
                  </a:lnTo>
                  <a:lnTo>
                    <a:pt x="1397" y="63"/>
                  </a:lnTo>
                  <a:lnTo>
                    <a:pt x="1401" y="64"/>
                  </a:lnTo>
                  <a:lnTo>
                    <a:pt x="1402" y="67"/>
                  </a:lnTo>
                  <a:lnTo>
                    <a:pt x="1408" y="77"/>
                  </a:lnTo>
                  <a:lnTo>
                    <a:pt x="1414" y="92"/>
                  </a:lnTo>
                  <a:lnTo>
                    <a:pt x="1423" y="111"/>
                  </a:lnTo>
                  <a:lnTo>
                    <a:pt x="1434" y="137"/>
                  </a:lnTo>
                  <a:lnTo>
                    <a:pt x="1447" y="165"/>
                  </a:lnTo>
                  <a:lnTo>
                    <a:pt x="1461" y="195"/>
                  </a:lnTo>
                  <a:lnTo>
                    <a:pt x="1475" y="230"/>
                  </a:lnTo>
                  <a:lnTo>
                    <a:pt x="1490" y="265"/>
                  </a:lnTo>
                  <a:lnTo>
                    <a:pt x="1505" y="303"/>
                  </a:lnTo>
                  <a:lnTo>
                    <a:pt x="1521" y="341"/>
                  </a:lnTo>
                  <a:lnTo>
                    <a:pt x="1535" y="379"/>
                  </a:lnTo>
                  <a:lnTo>
                    <a:pt x="1547" y="418"/>
                  </a:lnTo>
                  <a:lnTo>
                    <a:pt x="1559" y="454"/>
                  </a:lnTo>
                  <a:lnTo>
                    <a:pt x="1569" y="490"/>
                  </a:lnTo>
                  <a:lnTo>
                    <a:pt x="1577" y="524"/>
                  </a:lnTo>
                  <a:lnTo>
                    <a:pt x="1582" y="555"/>
                  </a:lnTo>
                  <a:lnTo>
                    <a:pt x="1584" y="582"/>
                  </a:lnTo>
                  <a:lnTo>
                    <a:pt x="1587" y="583"/>
                  </a:lnTo>
                  <a:lnTo>
                    <a:pt x="1594" y="584"/>
                  </a:lnTo>
                  <a:lnTo>
                    <a:pt x="1604" y="587"/>
                  </a:lnTo>
                  <a:lnTo>
                    <a:pt x="1617" y="590"/>
                  </a:lnTo>
                  <a:lnTo>
                    <a:pt x="1632" y="595"/>
                  </a:lnTo>
                  <a:lnTo>
                    <a:pt x="1650" y="603"/>
                  </a:lnTo>
                  <a:lnTo>
                    <a:pt x="1667" y="612"/>
                  </a:lnTo>
                  <a:lnTo>
                    <a:pt x="1684" y="625"/>
                  </a:lnTo>
                  <a:lnTo>
                    <a:pt x="1701" y="640"/>
                  </a:lnTo>
                  <a:lnTo>
                    <a:pt x="1716" y="658"/>
                  </a:lnTo>
                  <a:lnTo>
                    <a:pt x="1730" y="679"/>
                  </a:lnTo>
                  <a:lnTo>
                    <a:pt x="1740" y="705"/>
                  </a:lnTo>
                  <a:lnTo>
                    <a:pt x="1747" y="734"/>
                  </a:lnTo>
                  <a:lnTo>
                    <a:pt x="1749" y="767"/>
                  </a:lnTo>
                  <a:lnTo>
                    <a:pt x="1749" y="814"/>
                  </a:lnTo>
                  <a:lnTo>
                    <a:pt x="1749" y="860"/>
                  </a:lnTo>
                  <a:lnTo>
                    <a:pt x="1749" y="906"/>
                  </a:lnTo>
                  <a:lnTo>
                    <a:pt x="1749" y="949"/>
                  </a:lnTo>
                  <a:lnTo>
                    <a:pt x="1749" y="989"/>
                  </a:lnTo>
                  <a:lnTo>
                    <a:pt x="1749" y="1028"/>
                  </a:lnTo>
                  <a:lnTo>
                    <a:pt x="1749" y="1108"/>
                  </a:lnTo>
                  <a:lnTo>
                    <a:pt x="1749" y="1122"/>
                  </a:lnTo>
                  <a:lnTo>
                    <a:pt x="1749" y="1125"/>
                  </a:lnTo>
                  <a:lnTo>
                    <a:pt x="19" y="1125"/>
                  </a:lnTo>
                  <a:lnTo>
                    <a:pt x="19" y="761"/>
                  </a:lnTo>
                  <a:lnTo>
                    <a:pt x="20" y="758"/>
                  </a:lnTo>
                  <a:lnTo>
                    <a:pt x="20" y="751"/>
                  </a:lnTo>
                  <a:lnTo>
                    <a:pt x="23" y="739"/>
                  </a:lnTo>
                  <a:lnTo>
                    <a:pt x="27" y="724"/>
                  </a:lnTo>
                  <a:lnTo>
                    <a:pt x="32" y="707"/>
                  </a:lnTo>
                  <a:lnTo>
                    <a:pt x="38" y="688"/>
                  </a:lnTo>
                  <a:lnTo>
                    <a:pt x="47" y="668"/>
                  </a:lnTo>
                  <a:lnTo>
                    <a:pt x="58" y="649"/>
                  </a:lnTo>
                  <a:lnTo>
                    <a:pt x="71" y="630"/>
                  </a:lnTo>
                  <a:lnTo>
                    <a:pt x="88" y="612"/>
                  </a:lnTo>
                  <a:lnTo>
                    <a:pt x="107" y="598"/>
                  </a:lnTo>
                  <a:lnTo>
                    <a:pt x="130" y="587"/>
                  </a:lnTo>
                  <a:lnTo>
                    <a:pt x="155" y="579"/>
                  </a:lnTo>
                  <a:lnTo>
                    <a:pt x="184" y="575"/>
                  </a:lnTo>
                  <a:lnTo>
                    <a:pt x="186" y="571"/>
                  </a:lnTo>
                  <a:lnTo>
                    <a:pt x="188" y="561"/>
                  </a:lnTo>
                  <a:lnTo>
                    <a:pt x="192" y="545"/>
                  </a:lnTo>
                  <a:lnTo>
                    <a:pt x="197" y="522"/>
                  </a:lnTo>
                  <a:lnTo>
                    <a:pt x="205" y="494"/>
                  </a:lnTo>
                  <a:lnTo>
                    <a:pt x="212" y="463"/>
                  </a:lnTo>
                  <a:lnTo>
                    <a:pt x="221" y="429"/>
                  </a:lnTo>
                  <a:lnTo>
                    <a:pt x="231" y="392"/>
                  </a:lnTo>
                  <a:lnTo>
                    <a:pt x="243" y="354"/>
                  </a:lnTo>
                  <a:lnTo>
                    <a:pt x="255" y="315"/>
                  </a:lnTo>
                  <a:lnTo>
                    <a:pt x="268" y="275"/>
                  </a:lnTo>
                  <a:lnTo>
                    <a:pt x="281" y="237"/>
                  </a:lnTo>
                  <a:lnTo>
                    <a:pt x="295" y="199"/>
                  </a:lnTo>
                  <a:lnTo>
                    <a:pt x="309" y="165"/>
                  </a:lnTo>
                  <a:lnTo>
                    <a:pt x="324" y="133"/>
                  </a:lnTo>
                  <a:lnTo>
                    <a:pt x="338" y="105"/>
                  </a:lnTo>
                  <a:lnTo>
                    <a:pt x="353" y="82"/>
                  </a:lnTo>
                  <a:lnTo>
                    <a:pt x="368" y="64"/>
                  </a:lnTo>
                  <a:lnTo>
                    <a:pt x="371" y="63"/>
                  </a:lnTo>
                  <a:lnTo>
                    <a:pt x="380" y="61"/>
                  </a:lnTo>
                  <a:lnTo>
                    <a:pt x="394" y="55"/>
                  </a:lnTo>
                  <a:lnTo>
                    <a:pt x="414" y="49"/>
                  </a:lnTo>
                  <a:lnTo>
                    <a:pt x="441" y="43"/>
                  </a:lnTo>
                  <a:lnTo>
                    <a:pt x="473" y="36"/>
                  </a:lnTo>
                  <a:lnTo>
                    <a:pt x="512" y="29"/>
                  </a:lnTo>
                  <a:lnTo>
                    <a:pt x="556" y="21"/>
                  </a:lnTo>
                  <a:lnTo>
                    <a:pt x="609" y="15"/>
                  </a:lnTo>
                  <a:lnTo>
                    <a:pt x="667" y="8"/>
                  </a:lnTo>
                  <a:lnTo>
                    <a:pt x="732" y="5"/>
                  </a:lnTo>
                  <a:lnTo>
                    <a:pt x="803" y="1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3D4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66" name="Freeform 24"/>
            <p:cNvSpPr>
              <a:spLocks noEditPoints="1"/>
            </p:cNvSpPr>
            <p:nvPr/>
          </p:nvSpPr>
          <p:spPr bwMode="auto">
            <a:xfrm>
              <a:off x="1986790" y="4625249"/>
              <a:ext cx="96894" cy="173313"/>
            </a:xfrm>
            <a:custGeom>
              <a:avLst/>
              <a:gdLst>
                <a:gd name="T0" fmla="*/ 387 w 815"/>
                <a:gd name="T1" fmla="*/ 1220 h 1456"/>
                <a:gd name="T2" fmla="*/ 353 w 815"/>
                <a:gd name="T3" fmla="*/ 1244 h 1456"/>
                <a:gd name="T4" fmla="*/ 341 w 815"/>
                <a:gd name="T5" fmla="*/ 1284 h 1456"/>
                <a:gd name="T6" fmla="*/ 353 w 815"/>
                <a:gd name="T7" fmla="*/ 1324 h 1456"/>
                <a:gd name="T8" fmla="*/ 387 w 815"/>
                <a:gd name="T9" fmla="*/ 1348 h 1456"/>
                <a:gd name="T10" fmla="*/ 428 w 815"/>
                <a:gd name="T11" fmla="*/ 1348 h 1456"/>
                <a:gd name="T12" fmla="*/ 461 w 815"/>
                <a:gd name="T13" fmla="*/ 1324 h 1456"/>
                <a:gd name="T14" fmla="*/ 474 w 815"/>
                <a:gd name="T15" fmla="*/ 1284 h 1456"/>
                <a:gd name="T16" fmla="*/ 461 w 815"/>
                <a:gd name="T17" fmla="*/ 1244 h 1456"/>
                <a:gd name="T18" fmla="*/ 428 w 815"/>
                <a:gd name="T19" fmla="*/ 1220 h 1456"/>
                <a:gd name="T20" fmla="*/ 79 w 815"/>
                <a:gd name="T21" fmla="*/ 179 h 1456"/>
                <a:gd name="T22" fmla="*/ 736 w 815"/>
                <a:gd name="T23" fmla="*/ 1119 h 1456"/>
                <a:gd name="T24" fmla="*/ 79 w 815"/>
                <a:gd name="T25" fmla="*/ 179 h 1456"/>
                <a:gd name="T26" fmla="*/ 267 w 815"/>
                <a:gd name="T27" fmla="*/ 108 h 1456"/>
                <a:gd name="T28" fmla="*/ 548 w 815"/>
                <a:gd name="T29" fmla="*/ 77 h 1456"/>
                <a:gd name="T30" fmla="*/ 641 w 815"/>
                <a:gd name="T31" fmla="*/ 67 h 1456"/>
                <a:gd name="T32" fmla="*/ 618 w 815"/>
                <a:gd name="T33" fmla="*/ 80 h 1456"/>
                <a:gd name="T34" fmla="*/ 618 w 815"/>
                <a:gd name="T35" fmla="*/ 108 h 1456"/>
                <a:gd name="T36" fmla="*/ 641 w 815"/>
                <a:gd name="T37" fmla="*/ 120 h 1456"/>
                <a:gd name="T38" fmla="*/ 663 w 815"/>
                <a:gd name="T39" fmla="*/ 108 h 1456"/>
                <a:gd name="T40" fmla="*/ 663 w 815"/>
                <a:gd name="T41" fmla="*/ 80 h 1456"/>
                <a:gd name="T42" fmla="*/ 641 w 815"/>
                <a:gd name="T43" fmla="*/ 67 h 1456"/>
                <a:gd name="T44" fmla="*/ 709 w 815"/>
                <a:gd name="T45" fmla="*/ 0 h 1456"/>
                <a:gd name="T46" fmla="*/ 763 w 815"/>
                <a:gd name="T47" fmla="*/ 15 h 1456"/>
                <a:gd name="T48" fmla="*/ 799 w 815"/>
                <a:gd name="T49" fmla="*/ 53 h 1456"/>
                <a:gd name="T50" fmla="*/ 815 w 815"/>
                <a:gd name="T51" fmla="*/ 106 h 1456"/>
                <a:gd name="T52" fmla="*/ 811 w 815"/>
                <a:gd name="T53" fmla="*/ 1378 h 1456"/>
                <a:gd name="T54" fmla="*/ 784 w 815"/>
                <a:gd name="T55" fmla="*/ 1425 h 1456"/>
                <a:gd name="T56" fmla="*/ 737 w 815"/>
                <a:gd name="T57" fmla="*/ 1452 h 1456"/>
                <a:gd name="T58" fmla="*/ 105 w 815"/>
                <a:gd name="T59" fmla="*/ 1456 h 1456"/>
                <a:gd name="T60" fmla="*/ 52 w 815"/>
                <a:gd name="T61" fmla="*/ 1442 h 1456"/>
                <a:gd name="T62" fmla="*/ 14 w 815"/>
                <a:gd name="T63" fmla="*/ 1404 h 1456"/>
                <a:gd name="T64" fmla="*/ 0 w 815"/>
                <a:gd name="T65" fmla="*/ 1350 h 1456"/>
                <a:gd name="T66" fmla="*/ 4 w 815"/>
                <a:gd name="T67" fmla="*/ 78 h 1456"/>
                <a:gd name="T68" fmla="*/ 31 w 815"/>
                <a:gd name="T69" fmla="*/ 31 h 1456"/>
                <a:gd name="T70" fmla="*/ 77 w 815"/>
                <a:gd name="T71" fmla="*/ 3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15" h="1456">
                  <a:moveTo>
                    <a:pt x="407" y="1216"/>
                  </a:moveTo>
                  <a:lnTo>
                    <a:pt x="387" y="1220"/>
                  </a:lnTo>
                  <a:lnTo>
                    <a:pt x="367" y="1230"/>
                  </a:lnTo>
                  <a:lnTo>
                    <a:pt x="353" y="1244"/>
                  </a:lnTo>
                  <a:lnTo>
                    <a:pt x="343" y="1263"/>
                  </a:lnTo>
                  <a:lnTo>
                    <a:pt x="341" y="1284"/>
                  </a:lnTo>
                  <a:lnTo>
                    <a:pt x="343" y="1305"/>
                  </a:lnTo>
                  <a:lnTo>
                    <a:pt x="353" y="1324"/>
                  </a:lnTo>
                  <a:lnTo>
                    <a:pt x="367" y="1339"/>
                  </a:lnTo>
                  <a:lnTo>
                    <a:pt x="387" y="1348"/>
                  </a:lnTo>
                  <a:lnTo>
                    <a:pt x="407" y="1352"/>
                  </a:lnTo>
                  <a:lnTo>
                    <a:pt x="428" y="1348"/>
                  </a:lnTo>
                  <a:lnTo>
                    <a:pt x="446" y="1339"/>
                  </a:lnTo>
                  <a:lnTo>
                    <a:pt x="461" y="1324"/>
                  </a:lnTo>
                  <a:lnTo>
                    <a:pt x="470" y="1305"/>
                  </a:lnTo>
                  <a:lnTo>
                    <a:pt x="474" y="1284"/>
                  </a:lnTo>
                  <a:lnTo>
                    <a:pt x="470" y="1263"/>
                  </a:lnTo>
                  <a:lnTo>
                    <a:pt x="461" y="1244"/>
                  </a:lnTo>
                  <a:lnTo>
                    <a:pt x="446" y="1230"/>
                  </a:lnTo>
                  <a:lnTo>
                    <a:pt x="428" y="1220"/>
                  </a:lnTo>
                  <a:lnTo>
                    <a:pt x="407" y="1216"/>
                  </a:lnTo>
                  <a:close/>
                  <a:moveTo>
                    <a:pt x="79" y="179"/>
                  </a:moveTo>
                  <a:lnTo>
                    <a:pt x="79" y="1119"/>
                  </a:lnTo>
                  <a:lnTo>
                    <a:pt x="736" y="1119"/>
                  </a:lnTo>
                  <a:lnTo>
                    <a:pt x="736" y="179"/>
                  </a:lnTo>
                  <a:lnTo>
                    <a:pt x="79" y="179"/>
                  </a:lnTo>
                  <a:close/>
                  <a:moveTo>
                    <a:pt x="267" y="77"/>
                  </a:moveTo>
                  <a:lnTo>
                    <a:pt x="267" y="108"/>
                  </a:lnTo>
                  <a:lnTo>
                    <a:pt x="548" y="108"/>
                  </a:lnTo>
                  <a:lnTo>
                    <a:pt x="548" y="77"/>
                  </a:lnTo>
                  <a:lnTo>
                    <a:pt x="267" y="77"/>
                  </a:lnTo>
                  <a:close/>
                  <a:moveTo>
                    <a:pt x="641" y="67"/>
                  </a:moveTo>
                  <a:lnTo>
                    <a:pt x="627" y="71"/>
                  </a:lnTo>
                  <a:lnTo>
                    <a:pt x="618" y="80"/>
                  </a:lnTo>
                  <a:lnTo>
                    <a:pt x="614" y="94"/>
                  </a:lnTo>
                  <a:lnTo>
                    <a:pt x="618" y="108"/>
                  </a:lnTo>
                  <a:lnTo>
                    <a:pt x="627" y="117"/>
                  </a:lnTo>
                  <a:lnTo>
                    <a:pt x="641" y="120"/>
                  </a:lnTo>
                  <a:lnTo>
                    <a:pt x="655" y="117"/>
                  </a:lnTo>
                  <a:lnTo>
                    <a:pt x="663" y="108"/>
                  </a:lnTo>
                  <a:lnTo>
                    <a:pt x="667" y="94"/>
                  </a:lnTo>
                  <a:lnTo>
                    <a:pt x="663" y="80"/>
                  </a:lnTo>
                  <a:lnTo>
                    <a:pt x="655" y="71"/>
                  </a:lnTo>
                  <a:lnTo>
                    <a:pt x="641" y="67"/>
                  </a:lnTo>
                  <a:close/>
                  <a:moveTo>
                    <a:pt x="105" y="0"/>
                  </a:moveTo>
                  <a:lnTo>
                    <a:pt x="709" y="0"/>
                  </a:lnTo>
                  <a:lnTo>
                    <a:pt x="737" y="3"/>
                  </a:lnTo>
                  <a:lnTo>
                    <a:pt x="763" y="15"/>
                  </a:lnTo>
                  <a:lnTo>
                    <a:pt x="784" y="31"/>
                  </a:lnTo>
                  <a:lnTo>
                    <a:pt x="799" y="53"/>
                  </a:lnTo>
                  <a:lnTo>
                    <a:pt x="811" y="78"/>
                  </a:lnTo>
                  <a:lnTo>
                    <a:pt x="815" y="106"/>
                  </a:lnTo>
                  <a:lnTo>
                    <a:pt x="815" y="1350"/>
                  </a:lnTo>
                  <a:lnTo>
                    <a:pt x="811" y="1378"/>
                  </a:lnTo>
                  <a:lnTo>
                    <a:pt x="799" y="1404"/>
                  </a:lnTo>
                  <a:lnTo>
                    <a:pt x="784" y="1425"/>
                  </a:lnTo>
                  <a:lnTo>
                    <a:pt x="763" y="1442"/>
                  </a:lnTo>
                  <a:lnTo>
                    <a:pt x="737" y="1452"/>
                  </a:lnTo>
                  <a:lnTo>
                    <a:pt x="709" y="1456"/>
                  </a:lnTo>
                  <a:lnTo>
                    <a:pt x="105" y="1456"/>
                  </a:lnTo>
                  <a:lnTo>
                    <a:pt x="77" y="1452"/>
                  </a:lnTo>
                  <a:lnTo>
                    <a:pt x="52" y="1442"/>
                  </a:lnTo>
                  <a:lnTo>
                    <a:pt x="31" y="1425"/>
                  </a:lnTo>
                  <a:lnTo>
                    <a:pt x="14" y="1404"/>
                  </a:lnTo>
                  <a:lnTo>
                    <a:pt x="4" y="1378"/>
                  </a:lnTo>
                  <a:lnTo>
                    <a:pt x="0" y="1350"/>
                  </a:lnTo>
                  <a:lnTo>
                    <a:pt x="0" y="106"/>
                  </a:lnTo>
                  <a:lnTo>
                    <a:pt x="4" y="78"/>
                  </a:lnTo>
                  <a:lnTo>
                    <a:pt x="14" y="53"/>
                  </a:lnTo>
                  <a:lnTo>
                    <a:pt x="31" y="31"/>
                  </a:lnTo>
                  <a:lnTo>
                    <a:pt x="52" y="15"/>
                  </a:lnTo>
                  <a:lnTo>
                    <a:pt x="77" y="3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3D4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67" name="Freeform 18"/>
            <p:cNvSpPr>
              <a:spLocks noEditPoints="1"/>
            </p:cNvSpPr>
            <p:nvPr/>
          </p:nvSpPr>
          <p:spPr bwMode="auto">
            <a:xfrm>
              <a:off x="1413127" y="4586432"/>
              <a:ext cx="184726" cy="209032"/>
            </a:xfrm>
            <a:custGeom>
              <a:avLst/>
              <a:gdLst>
                <a:gd name="T0" fmla="*/ 1230 w 1596"/>
                <a:gd name="T1" fmla="*/ 1677 h 1806"/>
                <a:gd name="T2" fmla="*/ 1230 w 1596"/>
                <a:gd name="T3" fmla="*/ 1634 h 1806"/>
                <a:gd name="T4" fmla="*/ 772 w 1596"/>
                <a:gd name="T5" fmla="*/ 1584 h 1806"/>
                <a:gd name="T6" fmla="*/ 772 w 1596"/>
                <a:gd name="T7" fmla="*/ 1524 h 1806"/>
                <a:gd name="T8" fmla="*/ 68 w 1596"/>
                <a:gd name="T9" fmla="*/ 1482 h 1806"/>
                <a:gd name="T10" fmla="*/ 526 w 1596"/>
                <a:gd name="T11" fmla="*/ 1431 h 1806"/>
                <a:gd name="T12" fmla="*/ 526 w 1596"/>
                <a:gd name="T13" fmla="*/ 1388 h 1806"/>
                <a:gd name="T14" fmla="*/ 68 w 1596"/>
                <a:gd name="T15" fmla="*/ 1338 h 1806"/>
                <a:gd name="T16" fmla="*/ 216 w 1596"/>
                <a:gd name="T17" fmla="*/ 1086 h 1806"/>
                <a:gd name="T18" fmla="*/ 216 w 1596"/>
                <a:gd name="T19" fmla="*/ 987 h 1806"/>
                <a:gd name="T20" fmla="*/ 921 w 1596"/>
                <a:gd name="T21" fmla="*/ 1013 h 1806"/>
                <a:gd name="T22" fmla="*/ 809 w 1596"/>
                <a:gd name="T23" fmla="*/ 887 h 1806"/>
                <a:gd name="T24" fmla="*/ 1084 w 1596"/>
                <a:gd name="T25" fmla="*/ 933 h 1806"/>
                <a:gd name="T26" fmla="*/ 1149 w 1596"/>
                <a:gd name="T27" fmla="*/ 987 h 1806"/>
                <a:gd name="T28" fmla="*/ 1147 w 1596"/>
                <a:gd name="T29" fmla="*/ 1015 h 1806"/>
                <a:gd name="T30" fmla="*/ 1079 w 1596"/>
                <a:gd name="T31" fmla="*/ 1029 h 1806"/>
                <a:gd name="T32" fmla="*/ 1180 w 1596"/>
                <a:gd name="T33" fmla="*/ 1031 h 1806"/>
                <a:gd name="T34" fmla="*/ 1174 w 1596"/>
                <a:gd name="T35" fmla="*/ 962 h 1806"/>
                <a:gd name="T36" fmla="*/ 1123 w 1596"/>
                <a:gd name="T37" fmla="*/ 923 h 1806"/>
                <a:gd name="T38" fmla="*/ 1162 w 1596"/>
                <a:gd name="T39" fmla="*/ 919 h 1806"/>
                <a:gd name="T40" fmla="*/ 986 w 1596"/>
                <a:gd name="T41" fmla="*/ 886 h 1806"/>
                <a:gd name="T42" fmla="*/ 954 w 1596"/>
                <a:gd name="T43" fmla="*/ 955 h 1806"/>
                <a:gd name="T44" fmla="*/ 1021 w 1596"/>
                <a:gd name="T45" fmla="*/ 992 h 1806"/>
                <a:gd name="T46" fmla="*/ 1003 w 1596"/>
                <a:gd name="T47" fmla="*/ 1017 h 1806"/>
                <a:gd name="T48" fmla="*/ 968 w 1596"/>
                <a:gd name="T49" fmla="*/ 1045 h 1806"/>
                <a:gd name="T50" fmla="*/ 1053 w 1596"/>
                <a:gd name="T51" fmla="*/ 1020 h 1806"/>
                <a:gd name="T52" fmla="*/ 1004 w 1596"/>
                <a:gd name="T53" fmla="*/ 948 h 1806"/>
                <a:gd name="T54" fmla="*/ 993 w 1596"/>
                <a:gd name="T55" fmla="*/ 919 h 1806"/>
                <a:gd name="T56" fmla="*/ 1033 w 1596"/>
                <a:gd name="T57" fmla="*/ 925 h 1806"/>
                <a:gd name="T58" fmla="*/ 193 w 1596"/>
                <a:gd name="T59" fmla="*/ 1180 h 1806"/>
                <a:gd name="T60" fmla="*/ 349 w 1596"/>
                <a:gd name="T61" fmla="*/ 715 h 1806"/>
                <a:gd name="T62" fmla="*/ 1596 w 1596"/>
                <a:gd name="T63" fmla="*/ 764 h 1806"/>
                <a:gd name="T64" fmla="*/ 1596 w 1596"/>
                <a:gd name="T65" fmla="*/ 1094 h 1806"/>
                <a:gd name="T66" fmla="*/ 1565 w 1596"/>
                <a:gd name="T67" fmla="*/ 1797 h 1806"/>
                <a:gd name="T68" fmla="*/ 1457 w 1596"/>
                <a:gd name="T69" fmla="*/ 1794 h 1806"/>
                <a:gd name="T70" fmla="*/ 1474 w 1596"/>
                <a:gd name="T71" fmla="*/ 1629 h 1806"/>
                <a:gd name="T72" fmla="*/ 1474 w 1596"/>
                <a:gd name="T73" fmla="*/ 985 h 1806"/>
                <a:gd name="T74" fmla="*/ 1474 w 1596"/>
                <a:gd name="T75" fmla="*/ 642 h 1806"/>
                <a:gd name="T76" fmla="*/ 1464 w 1596"/>
                <a:gd name="T77" fmla="*/ 612 h 1806"/>
                <a:gd name="T78" fmla="*/ 772 w 1596"/>
                <a:gd name="T79" fmla="*/ 604 h 1806"/>
                <a:gd name="T80" fmla="*/ 772 w 1596"/>
                <a:gd name="T81" fmla="*/ 544 h 1806"/>
                <a:gd name="T82" fmla="*/ 1431 w 1596"/>
                <a:gd name="T83" fmla="*/ 578 h 1806"/>
                <a:gd name="T84" fmla="*/ 1443 w 1596"/>
                <a:gd name="T85" fmla="*/ 755 h 1806"/>
                <a:gd name="T86" fmla="*/ 1426 w 1596"/>
                <a:gd name="T87" fmla="*/ 1780 h 1806"/>
                <a:gd name="T88" fmla="*/ 1268 w 1596"/>
                <a:gd name="T89" fmla="*/ 1806 h 1806"/>
                <a:gd name="T90" fmla="*/ 1308 w 1596"/>
                <a:gd name="T91" fmla="*/ 1707 h 1806"/>
                <a:gd name="T92" fmla="*/ 1308 w 1596"/>
                <a:gd name="T93" fmla="*/ 1261 h 1806"/>
                <a:gd name="T94" fmla="*/ 1308 w 1596"/>
                <a:gd name="T95" fmla="*/ 504 h 1806"/>
                <a:gd name="T96" fmla="*/ 1289 w 1596"/>
                <a:gd name="T97" fmla="*/ 443 h 1806"/>
                <a:gd name="T98" fmla="*/ 584 w 1596"/>
                <a:gd name="T99" fmla="*/ 437 h 1806"/>
                <a:gd name="T100" fmla="*/ 1287 w 1596"/>
                <a:gd name="T101" fmla="*/ 459 h 1806"/>
                <a:gd name="T102" fmla="*/ 1237 w 1596"/>
                <a:gd name="T103" fmla="*/ 1803 h 1806"/>
                <a:gd name="T104" fmla="*/ 622 w 1596"/>
                <a:gd name="T105" fmla="*/ 1798 h 1806"/>
                <a:gd name="T106" fmla="*/ 596 w 1596"/>
                <a:gd name="T107" fmla="*/ 1751 h 1806"/>
                <a:gd name="T108" fmla="*/ 710 w 1596"/>
                <a:gd name="T109" fmla="*/ 476 h 1806"/>
                <a:gd name="T110" fmla="*/ 559 w 1596"/>
                <a:gd name="T111" fmla="*/ 435 h 1806"/>
                <a:gd name="T112" fmla="*/ 559 w 1596"/>
                <a:gd name="T113" fmla="*/ 1795 h 1806"/>
                <a:gd name="T114" fmla="*/ 0 w 1596"/>
                <a:gd name="T115" fmla="*/ 1735 h 1806"/>
                <a:gd name="T116" fmla="*/ 310 w 1596"/>
                <a:gd name="T117" fmla="*/ 133 h 1806"/>
                <a:gd name="T118" fmla="*/ 239 w 1596"/>
                <a:gd name="T119" fmla="*/ 141 h 1806"/>
                <a:gd name="T120" fmla="*/ 331 w 1596"/>
                <a:gd name="T121" fmla="*/ 3 h 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6" h="1806">
                  <a:moveTo>
                    <a:pt x="68" y="1684"/>
                  </a:moveTo>
                  <a:lnTo>
                    <a:pt x="68" y="1693"/>
                  </a:lnTo>
                  <a:lnTo>
                    <a:pt x="526" y="1693"/>
                  </a:lnTo>
                  <a:lnTo>
                    <a:pt x="526" y="1684"/>
                  </a:lnTo>
                  <a:lnTo>
                    <a:pt x="68" y="1684"/>
                  </a:lnTo>
                  <a:close/>
                  <a:moveTo>
                    <a:pt x="772" y="1677"/>
                  </a:moveTo>
                  <a:lnTo>
                    <a:pt x="772" y="1685"/>
                  </a:lnTo>
                  <a:lnTo>
                    <a:pt x="1230" y="1685"/>
                  </a:lnTo>
                  <a:lnTo>
                    <a:pt x="1230" y="1677"/>
                  </a:lnTo>
                  <a:lnTo>
                    <a:pt x="772" y="1677"/>
                  </a:lnTo>
                  <a:close/>
                  <a:moveTo>
                    <a:pt x="68" y="1633"/>
                  </a:moveTo>
                  <a:lnTo>
                    <a:pt x="68" y="1642"/>
                  </a:lnTo>
                  <a:lnTo>
                    <a:pt x="526" y="1642"/>
                  </a:lnTo>
                  <a:lnTo>
                    <a:pt x="526" y="1633"/>
                  </a:lnTo>
                  <a:lnTo>
                    <a:pt x="68" y="1633"/>
                  </a:lnTo>
                  <a:close/>
                  <a:moveTo>
                    <a:pt x="772" y="1626"/>
                  </a:moveTo>
                  <a:lnTo>
                    <a:pt x="772" y="1634"/>
                  </a:lnTo>
                  <a:lnTo>
                    <a:pt x="1230" y="1634"/>
                  </a:lnTo>
                  <a:lnTo>
                    <a:pt x="1230" y="1626"/>
                  </a:lnTo>
                  <a:lnTo>
                    <a:pt x="772" y="1626"/>
                  </a:lnTo>
                  <a:close/>
                  <a:moveTo>
                    <a:pt x="68" y="1582"/>
                  </a:moveTo>
                  <a:lnTo>
                    <a:pt x="68" y="1591"/>
                  </a:lnTo>
                  <a:lnTo>
                    <a:pt x="526" y="1591"/>
                  </a:lnTo>
                  <a:lnTo>
                    <a:pt x="526" y="1582"/>
                  </a:lnTo>
                  <a:lnTo>
                    <a:pt x="68" y="1582"/>
                  </a:lnTo>
                  <a:close/>
                  <a:moveTo>
                    <a:pt x="772" y="1575"/>
                  </a:moveTo>
                  <a:lnTo>
                    <a:pt x="772" y="1584"/>
                  </a:lnTo>
                  <a:lnTo>
                    <a:pt x="1230" y="1584"/>
                  </a:lnTo>
                  <a:lnTo>
                    <a:pt x="1230" y="1575"/>
                  </a:lnTo>
                  <a:lnTo>
                    <a:pt x="772" y="1575"/>
                  </a:lnTo>
                  <a:close/>
                  <a:moveTo>
                    <a:pt x="68" y="1533"/>
                  </a:moveTo>
                  <a:lnTo>
                    <a:pt x="68" y="1541"/>
                  </a:lnTo>
                  <a:lnTo>
                    <a:pt x="526" y="1541"/>
                  </a:lnTo>
                  <a:lnTo>
                    <a:pt x="526" y="1533"/>
                  </a:lnTo>
                  <a:lnTo>
                    <a:pt x="68" y="1533"/>
                  </a:lnTo>
                  <a:close/>
                  <a:moveTo>
                    <a:pt x="772" y="1524"/>
                  </a:moveTo>
                  <a:lnTo>
                    <a:pt x="772" y="1533"/>
                  </a:lnTo>
                  <a:lnTo>
                    <a:pt x="1230" y="1533"/>
                  </a:lnTo>
                  <a:lnTo>
                    <a:pt x="1230" y="1524"/>
                  </a:lnTo>
                  <a:lnTo>
                    <a:pt x="772" y="1524"/>
                  </a:lnTo>
                  <a:close/>
                  <a:moveTo>
                    <a:pt x="68" y="1482"/>
                  </a:moveTo>
                  <a:lnTo>
                    <a:pt x="68" y="1490"/>
                  </a:lnTo>
                  <a:lnTo>
                    <a:pt x="526" y="1490"/>
                  </a:lnTo>
                  <a:lnTo>
                    <a:pt x="526" y="1482"/>
                  </a:lnTo>
                  <a:lnTo>
                    <a:pt x="68" y="1482"/>
                  </a:lnTo>
                  <a:close/>
                  <a:moveTo>
                    <a:pt x="772" y="1474"/>
                  </a:moveTo>
                  <a:lnTo>
                    <a:pt x="772" y="1483"/>
                  </a:lnTo>
                  <a:lnTo>
                    <a:pt x="1230" y="1483"/>
                  </a:lnTo>
                  <a:lnTo>
                    <a:pt x="1230" y="1474"/>
                  </a:lnTo>
                  <a:lnTo>
                    <a:pt x="772" y="1474"/>
                  </a:lnTo>
                  <a:close/>
                  <a:moveTo>
                    <a:pt x="68" y="1431"/>
                  </a:moveTo>
                  <a:lnTo>
                    <a:pt x="68" y="1439"/>
                  </a:lnTo>
                  <a:lnTo>
                    <a:pt x="526" y="1439"/>
                  </a:lnTo>
                  <a:lnTo>
                    <a:pt x="526" y="1431"/>
                  </a:lnTo>
                  <a:lnTo>
                    <a:pt x="68" y="1431"/>
                  </a:lnTo>
                  <a:close/>
                  <a:moveTo>
                    <a:pt x="772" y="1423"/>
                  </a:moveTo>
                  <a:lnTo>
                    <a:pt x="772" y="1432"/>
                  </a:lnTo>
                  <a:lnTo>
                    <a:pt x="1230" y="1432"/>
                  </a:lnTo>
                  <a:lnTo>
                    <a:pt x="1230" y="1423"/>
                  </a:lnTo>
                  <a:lnTo>
                    <a:pt x="772" y="1423"/>
                  </a:lnTo>
                  <a:close/>
                  <a:moveTo>
                    <a:pt x="68" y="1380"/>
                  </a:moveTo>
                  <a:lnTo>
                    <a:pt x="68" y="1388"/>
                  </a:lnTo>
                  <a:lnTo>
                    <a:pt x="526" y="1388"/>
                  </a:lnTo>
                  <a:lnTo>
                    <a:pt x="526" y="1380"/>
                  </a:lnTo>
                  <a:lnTo>
                    <a:pt x="68" y="1380"/>
                  </a:lnTo>
                  <a:close/>
                  <a:moveTo>
                    <a:pt x="772" y="1372"/>
                  </a:moveTo>
                  <a:lnTo>
                    <a:pt x="772" y="1381"/>
                  </a:lnTo>
                  <a:lnTo>
                    <a:pt x="1230" y="1381"/>
                  </a:lnTo>
                  <a:lnTo>
                    <a:pt x="1230" y="1372"/>
                  </a:lnTo>
                  <a:lnTo>
                    <a:pt x="772" y="1372"/>
                  </a:lnTo>
                  <a:close/>
                  <a:moveTo>
                    <a:pt x="68" y="1330"/>
                  </a:moveTo>
                  <a:lnTo>
                    <a:pt x="68" y="1338"/>
                  </a:lnTo>
                  <a:lnTo>
                    <a:pt x="526" y="1338"/>
                  </a:lnTo>
                  <a:lnTo>
                    <a:pt x="526" y="1330"/>
                  </a:lnTo>
                  <a:lnTo>
                    <a:pt x="68" y="1330"/>
                  </a:lnTo>
                  <a:close/>
                  <a:moveTo>
                    <a:pt x="772" y="1321"/>
                  </a:moveTo>
                  <a:lnTo>
                    <a:pt x="772" y="1330"/>
                  </a:lnTo>
                  <a:lnTo>
                    <a:pt x="1230" y="1330"/>
                  </a:lnTo>
                  <a:lnTo>
                    <a:pt x="1230" y="1321"/>
                  </a:lnTo>
                  <a:lnTo>
                    <a:pt x="772" y="1321"/>
                  </a:lnTo>
                  <a:close/>
                  <a:moveTo>
                    <a:pt x="216" y="1086"/>
                  </a:moveTo>
                  <a:lnTo>
                    <a:pt x="216" y="1161"/>
                  </a:lnTo>
                  <a:lnTo>
                    <a:pt x="371" y="1161"/>
                  </a:lnTo>
                  <a:lnTo>
                    <a:pt x="371" y="1086"/>
                  </a:lnTo>
                  <a:lnTo>
                    <a:pt x="216" y="1086"/>
                  </a:lnTo>
                  <a:close/>
                  <a:moveTo>
                    <a:pt x="216" y="987"/>
                  </a:moveTo>
                  <a:lnTo>
                    <a:pt x="216" y="1062"/>
                  </a:lnTo>
                  <a:lnTo>
                    <a:pt x="371" y="1062"/>
                  </a:lnTo>
                  <a:lnTo>
                    <a:pt x="371" y="987"/>
                  </a:lnTo>
                  <a:lnTo>
                    <a:pt x="216" y="987"/>
                  </a:lnTo>
                  <a:close/>
                  <a:moveTo>
                    <a:pt x="216" y="888"/>
                  </a:moveTo>
                  <a:lnTo>
                    <a:pt x="216" y="964"/>
                  </a:lnTo>
                  <a:lnTo>
                    <a:pt x="371" y="964"/>
                  </a:lnTo>
                  <a:lnTo>
                    <a:pt x="371" y="888"/>
                  </a:lnTo>
                  <a:lnTo>
                    <a:pt x="216" y="888"/>
                  </a:lnTo>
                  <a:close/>
                  <a:moveTo>
                    <a:pt x="809" y="887"/>
                  </a:moveTo>
                  <a:lnTo>
                    <a:pt x="809" y="1045"/>
                  </a:lnTo>
                  <a:lnTo>
                    <a:pt x="921" y="1045"/>
                  </a:lnTo>
                  <a:lnTo>
                    <a:pt x="921" y="1013"/>
                  </a:lnTo>
                  <a:lnTo>
                    <a:pt x="844" y="1013"/>
                  </a:lnTo>
                  <a:lnTo>
                    <a:pt x="844" y="980"/>
                  </a:lnTo>
                  <a:lnTo>
                    <a:pt x="913" y="980"/>
                  </a:lnTo>
                  <a:lnTo>
                    <a:pt x="913" y="948"/>
                  </a:lnTo>
                  <a:lnTo>
                    <a:pt x="844" y="948"/>
                  </a:lnTo>
                  <a:lnTo>
                    <a:pt x="844" y="919"/>
                  </a:lnTo>
                  <a:lnTo>
                    <a:pt x="917" y="919"/>
                  </a:lnTo>
                  <a:lnTo>
                    <a:pt x="917" y="887"/>
                  </a:lnTo>
                  <a:lnTo>
                    <a:pt x="809" y="887"/>
                  </a:lnTo>
                  <a:close/>
                  <a:moveTo>
                    <a:pt x="1144" y="883"/>
                  </a:moveTo>
                  <a:lnTo>
                    <a:pt x="1122" y="886"/>
                  </a:lnTo>
                  <a:lnTo>
                    <a:pt x="1111" y="890"/>
                  </a:lnTo>
                  <a:lnTo>
                    <a:pt x="1102" y="895"/>
                  </a:lnTo>
                  <a:lnTo>
                    <a:pt x="1097" y="900"/>
                  </a:lnTo>
                  <a:lnTo>
                    <a:pt x="1092" y="905"/>
                  </a:lnTo>
                  <a:lnTo>
                    <a:pt x="1088" y="912"/>
                  </a:lnTo>
                  <a:lnTo>
                    <a:pt x="1085" y="922"/>
                  </a:lnTo>
                  <a:lnTo>
                    <a:pt x="1084" y="933"/>
                  </a:lnTo>
                  <a:lnTo>
                    <a:pt x="1085" y="946"/>
                  </a:lnTo>
                  <a:lnTo>
                    <a:pt x="1089" y="955"/>
                  </a:lnTo>
                  <a:lnTo>
                    <a:pt x="1093" y="961"/>
                  </a:lnTo>
                  <a:lnTo>
                    <a:pt x="1098" y="965"/>
                  </a:lnTo>
                  <a:lnTo>
                    <a:pt x="1103" y="968"/>
                  </a:lnTo>
                  <a:lnTo>
                    <a:pt x="1121" y="976"/>
                  </a:lnTo>
                  <a:lnTo>
                    <a:pt x="1139" y="982"/>
                  </a:lnTo>
                  <a:lnTo>
                    <a:pt x="1144" y="984"/>
                  </a:lnTo>
                  <a:lnTo>
                    <a:pt x="1149" y="987"/>
                  </a:lnTo>
                  <a:lnTo>
                    <a:pt x="1153" y="989"/>
                  </a:lnTo>
                  <a:lnTo>
                    <a:pt x="1156" y="992"/>
                  </a:lnTo>
                  <a:lnTo>
                    <a:pt x="1157" y="996"/>
                  </a:lnTo>
                  <a:lnTo>
                    <a:pt x="1158" y="1000"/>
                  </a:lnTo>
                  <a:lnTo>
                    <a:pt x="1158" y="1004"/>
                  </a:lnTo>
                  <a:lnTo>
                    <a:pt x="1156" y="1007"/>
                  </a:lnTo>
                  <a:lnTo>
                    <a:pt x="1154" y="1010"/>
                  </a:lnTo>
                  <a:lnTo>
                    <a:pt x="1151" y="1013"/>
                  </a:lnTo>
                  <a:lnTo>
                    <a:pt x="1147" y="1015"/>
                  </a:lnTo>
                  <a:lnTo>
                    <a:pt x="1142" y="1016"/>
                  </a:lnTo>
                  <a:lnTo>
                    <a:pt x="1138" y="1017"/>
                  </a:lnTo>
                  <a:lnTo>
                    <a:pt x="1134" y="1017"/>
                  </a:lnTo>
                  <a:lnTo>
                    <a:pt x="1126" y="1016"/>
                  </a:lnTo>
                  <a:lnTo>
                    <a:pt x="1117" y="1013"/>
                  </a:lnTo>
                  <a:lnTo>
                    <a:pt x="1112" y="1009"/>
                  </a:lnTo>
                  <a:lnTo>
                    <a:pt x="1107" y="1006"/>
                  </a:lnTo>
                  <a:lnTo>
                    <a:pt x="1104" y="1002"/>
                  </a:lnTo>
                  <a:lnTo>
                    <a:pt x="1079" y="1029"/>
                  </a:lnTo>
                  <a:lnTo>
                    <a:pt x="1090" y="1039"/>
                  </a:lnTo>
                  <a:lnTo>
                    <a:pt x="1103" y="1045"/>
                  </a:lnTo>
                  <a:lnTo>
                    <a:pt x="1117" y="1048"/>
                  </a:lnTo>
                  <a:lnTo>
                    <a:pt x="1132" y="1049"/>
                  </a:lnTo>
                  <a:lnTo>
                    <a:pt x="1143" y="1048"/>
                  </a:lnTo>
                  <a:lnTo>
                    <a:pt x="1155" y="1046"/>
                  </a:lnTo>
                  <a:lnTo>
                    <a:pt x="1165" y="1042"/>
                  </a:lnTo>
                  <a:lnTo>
                    <a:pt x="1175" y="1036"/>
                  </a:lnTo>
                  <a:lnTo>
                    <a:pt x="1180" y="1031"/>
                  </a:lnTo>
                  <a:lnTo>
                    <a:pt x="1184" y="1026"/>
                  </a:lnTo>
                  <a:lnTo>
                    <a:pt x="1188" y="1020"/>
                  </a:lnTo>
                  <a:lnTo>
                    <a:pt x="1191" y="1009"/>
                  </a:lnTo>
                  <a:lnTo>
                    <a:pt x="1193" y="997"/>
                  </a:lnTo>
                  <a:lnTo>
                    <a:pt x="1191" y="984"/>
                  </a:lnTo>
                  <a:lnTo>
                    <a:pt x="1187" y="975"/>
                  </a:lnTo>
                  <a:lnTo>
                    <a:pt x="1184" y="970"/>
                  </a:lnTo>
                  <a:lnTo>
                    <a:pt x="1179" y="965"/>
                  </a:lnTo>
                  <a:lnTo>
                    <a:pt x="1174" y="962"/>
                  </a:lnTo>
                  <a:lnTo>
                    <a:pt x="1157" y="954"/>
                  </a:lnTo>
                  <a:lnTo>
                    <a:pt x="1139" y="948"/>
                  </a:lnTo>
                  <a:lnTo>
                    <a:pt x="1131" y="946"/>
                  </a:lnTo>
                  <a:lnTo>
                    <a:pt x="1126" y="942"/>
                  </a:lnTo>
                  <a:lnTo>
                    <a:pt x="1123" y="939"/>
                  </a:lnTo>
                  <a:lnTo>
                    <a:pt x="1121" y="936"/>
                  </a:lnTo>
                  <a:lnTo>
                    <a:pt x="1119" y="931"/>
                  </a:lnTo>
                  <a:lnTo>
                    <a:pt x="1121" y="927"/>
                  </a:lnTo>
                  <a:lnTo>
                    <a:pt x="1123" y="923"/>
                  </a:lnTo>
                  <a:lnTo>
                    <a:pt x="1125" y="921"/>
                  </a:lnTo>
                  <a:lnTo>
                    <a:pt x="1128" y="919"/>
                  </a:lnTo>
                  <a:lnTo>
                    <a:pt x="1132" y="917"/>
                  </a:lnTo>
                  <a:lnTo>
                    <a:pt x="1136" y="916"/>
                  </a:lnTo>
                  <a:lnTo>
                    <a:pt x="1139" y="915"/>
                  </a:lnTo>
                  <a:lnTo>
                    <a:pt x="1143" y="915"/>
                  </a:lnTo>
                  <a:lnTo>
                    <a:pt x="1150" y="916"/>
                  </a:lnTo>
                  <a:lnTo>
                    <a:pt x="1157" y="917"/>
                  </a:lnTo>
                  <a:lnTo>
                    <a:pt x="1162" y="919"/>
                  </a:lnTo>
                  <a:lnTo>
                    <a:pt x="1165" y="922"/>
                  </a:lnTo>
                  <a:lnTo>
                    <a:pt x="1168" y="925"/>
                  </a:lnTo>
                  <a:lnTo>
                    <a:pt x="1192" y="899"/>
                  </a:lnTo>
                  <a:lnTo>
                    <a:pt x="1182" y="892"/>
                  </a:lnTo>
                  <a:lnTo>
                    <a:pt x="1170" y="887"/>
                  </a:lnTo>
                  <a:lnTo>
                    <a:pt x="1157" y="884"/>
                  </a:lnTo>
                  <a:lnTo>
                    <a:pt x="1144" y="883"/>
                  </a:lnTo>
                  <a:close/>
                  <a:moveTo>
                    <a:pt x="1009" y="883"/>
                  </a:moveTo>
                  <a:lnTo>
                    <a:pt x="986" y="886"/>
                  </a:lnTo>
                  <a:lnTo>
                    <a:pt x="976" y="890"/>
                  </a:lnTo>
                  <a:lnTo>
                    <a:pt x="967" y="895"/>
                  </a:lnTo>
                  <a:lnTo>
                    <a:pt x="961" y="900"/>
                  </a:lnTo>
                  <a:lnTo>
                    <a:pt x="957" y="905"/>
                  </a:lnTo>
                  <a:lnTo>
                    <a:pt x="953" y="912"/>
                  </a:lnTo>
                  <a:lnTo>
                    <a:pt x="950" y="922"/>
                  </a:lnTo>
                  <a:lnTo>
                    <a:pt x="949" y="933"/>
                  </a:lnTo>
                  <a:lnTo>
                    <a:pt x="950" y="946"/>
                  </a:lnTo>
                  <a:lnTo>
                    <a:pt x="954" y="955"/>
                  </a:lnTo>
                  <a:lnTo>
                    <a:pt x="958" y="961"/>
                  </a:lnTo>
                  <a:lnTo>
                    <a:pt x="962" y="965"/>
                  </a:lnTo>
                  <a:lnTo>
                    <a:pt x="968" y="968"/>
                  </a:lnTo>
                  <a:lnTo>
                    <a:pt x="985" y="976"/>
                  </a:lnTo>
                  <a:lnTo>
                    <a:pt x="1004" y="982"/>
                  </a:lnTo>
                  <a:lnTo>
                    <a:pt x="1009" y="984"/>
                  </a:lnTo>
                  <a:lnTo>
                    <a:pt x="1013" y="987"/>
                  </a:lnTo>
                  <a:lnTo>
                    <a:pt x="1018" y="989"/>
                  </a:lnTo>
                  <a:lnTo>
                    <a:pt x="1021" y="992"/>
                  </a:lnTo>
                  <a:lnTo>
                    <a:pt x="1022" y="996"/>
                  </a:lnTo>
                  <a:lnTo>
                    <a:pt x="1023" y="1000"/>
                  </a:lnTo>
                  <a:lnTo>
                    <a:pt x="1023" y="1004"/>
                  </a:lnTo>
                  <a:lnTo>
                    <a:pt x="1021" y="1007"/>
                  </a:lnTo>
                  <a:lnTo>
                    <a:pt x="1019" y="1010"/>
                  </a:lnTo>
                  <a:lnTo>
                    <a:pt x="1015" y="1013"/>
                  </a:lnTo>
                  <a:lnTo>
                    <a:pt x="1011" y="1015"/>
                  </a:lnTo>
                  <a:lnTo>
                    <a:pt x="1007" y="1016"/>
                  </a:lnTo>
                  <a:lnTo>
                    <a:pt x="1003" y="1017"/>
                  </a:lnTo>
                  <a:lnTo>
                    <a:pt x="999" y="1017"/>
                  </a:lnTo>
                  <a:lnTo>
                    <a:pt x="991" y="1016"/>
                  </a:lnTo>
                  <a:lnTo>
                    <a:pt x="982" y="1013"/>
                  </a:lnTo>
                  <a:lnTo>
                    <a:pt x="977" y="1009"/>
                  </a:lnTo>
                  <a:lnTo>
                    <a:pt x="972" y="1006"/>
                  </a:lnTo>
                  <a:lnTo>
                    <a:pt x="969" y="1002"/>
                  </a:lnTo>
                  <a:lnTo>
                    <a:pt x="944" y="1029"/>
                  </a:lnTo>
                  <a:lnTo>
                    <a:pt x="955" y="1039"/>
                  </a:lnTo>
                  <a:lnTo>
                    <a:pt x="968" y="1045"/>
                  </a:lnTo>
                  <a:lnTo>
                    <a:pt x="982" y="1048"/>
                  </a:lnTo>
                  <a:lnTo>
                    <a:pt x="997" y="1049"/>
                  </a:lnTo>
                  <a:lnTo>
                    <a:pt x="1008" y="1048"/>
                  </a:lnTo>
                  <a:lnTo>
                    <a:pt x="1020" y="1046"/>
                  </a:lnTo>
                  <a:lnTo>
                    <a:pt x="1030" y="1042"/>
                  </a:lnTo>
                  <a:lnTo>
                    <a:pt x="1039" y="1036"/>
                  </a:lnTo>
                  <a:lnTo>
                    <a:pt x="1045" y="1031"/>
                  </a:lnTo>
                  <a:lnTo>
                    <a:pt x="1049" y="1026"/>
                  </a:lnTo>
                  <a:lnTo>
                    <a:pt x="1053" y="1020"/>
                  </a:lnTo>
                  <a:lnTo>
                    <a:pt x="1056" y="1009"/>
                  </a:lnTo>
                  <a:lnTo>
                    <a:pt x="1058" y="997"/>
                  </a:lnTo>
                  <a:lnTo>
                    <a:pt x="1056" y="984"/>
                  </a:lnTo>
                  <a:lnTo>
                    <a:pt x="1052" y="975"/>
                  </a:lnTo>
                  <a:lnTo>
                    <a:pt x="1049" y="970"/>
                  </a:lnTo>
                  <a:lnTo>
                    <a:pt x="1044" y="965"/>
                  </a:lnTo>
                  <a:lnTo>
                    <a:pt x="1038" y="962"/>
                  </a:lnTo>
                  <a:lnTo>
                    <a:pt x="1022" y="954"/>
                  </a:lnTo>
                  <a:lnTo>
                    <a:pt x="1004" y="948"/>
                  </a:lnTo>
                  <a:lnTo>
                    <a:pt x="996" y="946"/>
                  </a:lnTo>
                  <a:lnTo>
                    <a:pt x="991" y="942"/>
                  </a:lnTo>
                  <a:lnTo>
                    <a:pt x="987" y="939"/>
                  </a:lnTo>
                  <a:lnTo>
                    <a:pt x="985" y="936"/>
                  </a:lnTo>
                  <a:lnTo>
                    <a:pt x="984" y="931"/>
                  </a:lnTo>
                  <a:lnTo>
                    <a:pt x="985" y="927"/>
                  </a:lnTo>
                  <a:lnTo>
                    <a:pt x="987" y="923"/>
                  </a:lnTo>
                  <a:lnTo>
                    <a:pt x="989" y="921"/>
                  </a:lnTo>
                  <a:lnTo>
                    <a:pt x="993" y="919"/>
                  </a:lnTo>
                  <a:lnTo>
                    <a:pt x="997" y="917"/>
                  </a:lnTo>
                  <a:lnTo>
                    <a:pt x="1001" y="916"/>
                  </a:lnTo>
                  <a:lnTo>
                    <a:pt x="1004" y="915"/>
                  </a:lnTo>
                  <a:lnTo>
                    <a:pt x="1008" y="915"/>
                  </a:lnTo>
                  <a:lnTo>
                    <a:pt x="1015" y="916"/>
                  </a:lnTo>
                  <a:lnTo>
                    <a:pt x="1022" y="917"/>
                  </a:lnTo>
                  <a:lnTo>
                    <a:pt x="1027" y="919"/>
                  </a:lnTo>
                  <a:lnTo>
                    <a:pt x="1030" y="922"/>
                  </a:lnTo>
                  <a:lnTo>
                    <a:pt x="1033" y="925"/>
                  </a:lnTo>
                  <a:lnTo>
                    <a:pt x="1057" y="899"/>
                  </a:lnTo>
                  <a:lnTo>
                    <a:pt x="1047" y="892"/>
                  </a:lnTo>
                  <a:lnTo>
                    <a:pt x="1035" y="887"/>
                  </a:lnTo>
                  <a:lnTo>
                    <a:pt x="1022" y="884"/>
                  </a:lnTo>
                  <a:lnTo>
                    <a:pt x="1009" y="883"/>
                  </a:lnTo>
                  <a:close/>
                  <a:moveTo>
                    <a:pt x="193" y="775"/>
                  </a:moveTo>
                  <a:lnTo>
                    <a:pt x="394" y="775"/>
                  </a:lnTo>
                  <a:lnTo>
                    <a:pt x="394" y="1180"/>
                  </a:lnTo>
                  <a:lnTo>
                    <a:pt x="193" y="1180"/>
                  </a:lnTo>
                  <a:lnTo>
                    <a:pt x="193" y="775"/>
                  </a:lnTo>
                  <a:close/>
                  <a:moveTo>
                    <a:pt x="238" y="715"/>
                  </a:moveTo>
                  <a:lnTo>
                    <a:pt x="238" y="739"/>
                  </a:lnTo>
                  <a:lnTo>
                    <a:pt x="157" y="739"/>
                  </a:lnTo>
                  <a:lnTo>
                    <a:pt x="157" y="1215"/>
                  </a:lnTo>
                  <a:lnTo>
                    <a:pt x="429" y="1215"/>
                  </a:lnTo>
                  <a:lnTo>
                    <a:pt x="429" y="739"/>
                  </a:lnTo>
                  <a:lnTo>
                    <a:pt x="349" y="739"/>
                  </a:lnTo>
                  <a:lnTo>
                    <a:pt x="349" y="715"/>
                  </a:lnTo>
                  <a:lnTo>
                    <a:pt x="238" y="715"/>
                  </a:lnTo>
                  <a:close/>
                  <a:moveTo>
                    <a:pt x="1466" y="615"/>
                  </a:moveTo>
                  <a:lnTo>
                    <a:pt x="1575" y="720"/>
                  </a:lnTo>
                  <a:lnTo>
                    <a:pt x="1577" y="721"/>
                  </a:lnTo>
                  <a:lnTo>
                    <a:pt x="1580" y="725"/>
                  </a:lnTo>
                  <a:lnTo>
                    <a:pt x="1585" y="731"/>
                  </a:lnTo>
                  <a:lnTo>
                    <a:pt x="1591" y="740"/>
                  </a:lnTo>
                  <a:lnTo>
                    <a:pt x="1594" y="750"/>
                  </a:lnTo>
                  <a:lnTo>
                    <a:pt x="1596" y="764"/>
                  </a:lnTo>
                  <a:lnTo>
                    <a:pt x="1596" y="771"/>
                  </a:lnTo>
                  <a:lnTo>
                    <a:pt x="1596" y="786"/>
                  </a:lnTo>
                  <a:lnTo>
                    <a:pt x="1596" y="807"/>
                  </a:lnTo>
                  <a:lnTo>
                    <a:pt x="1596" y="834"/>
                  </a:lnTo>
                  <a:lnTo>
                    <a:pt x="1596" y="867"/>
                  </a:lnTo>
                  <a:lnTo>
                    <a:pt x="1596" y="904"/>
                  </a:lnTo>
                  <a:lnTo>
                    <a:pt x="1596" y="947"/>
                  </a:lnTo>
                  <a:lnTo>
                    <a:pt x="1596" y="993"/>
                  </a:lnTo>
                  <a:lnTo>
                    <a:pt x="1596" y="1094"/>
                  </a:lnTo>
                  <a:lnTo>
                    <a:pt x="1596" y="1148"/>
                  </a:lnTo>
                  <a:lnTo>
                    <a:pt x="1596" y="1625"/>
                  </a:lnTo>
                  <a:lnTo>
                    <a:pt x="1596" y="1667"/>
                  </a:lnTo>
                  <a:lnTo>
                    <a:pt x="1596" y="1704"/>
                  </a:lnTo>
                  <a:lnTo>
                    <a:pt x="1596" y="1736"/>
                  </a:lnTo>
                  <a:lnTo>
                    <a:pt x="1593" y="1756"/>
                  </a:lnTo>
                  <a:lnTo>
                    <a:pt x="1586" y="1773"/>
                  </a:lnTo>
                  <a:lnTo>
                    <a:pt x="1576" y="1786"/>
                  </a:lnTo>
                  <a:lnTo>
                    <a:pt x="1565" y="1797"/>
                  </a:lnTo>
                  <a:lnTo>
                    <a:pt x="1551" y="1803"/>
                  </a:lnTo>
                  <a:lnTo>
                    <a:pt x="1538" y="1805"/>
                  </a:lnTo>
                  <a:lnTo>
                    <a:pt x="1523" y="1805"/>
                  </a:lnTo>
                  <a:lnTo>
                    <a:pt x="1505" y="1805"/>
                  </a:lnTo>
                  <a:lnTo>
                    <a:pt x="1466" y="1805"/>
                  </a:lnTo>
                  <a:lnTo>
                    <a:pt x="1449" y="1805"/>
                  </a:lnTo>
                  <a:lnTo>
                    <a:pt x="1439" y="1805"/>
                  </a:lnTo>
                  <a:lnTo>
                    <a:pt x="1449" y="1802"/>
                  </a:lnTo>
                  <a:lnTo>
                    <a:pt x="1457" y="1794"/>
                  </a:lnTo>
                  <a:lnTo>
                    <a:pt x="1465" y="1781"/>
                  </a:lnTo>
                  <a:lnTo>
                    <a:pt x="1470" y="1767"/>
                  </a:lnTo>
                  <a:lnTo>
                    <a:pt x="1473" y="1752"/>
                  </a:lnTo>
                  <a:lnTo>
                    <a:pt x="1474" y="1736"/>
                  </a:lnTo>
                  <a:lnTo>
                    <a:pt x="1474" y="1729"/>
                  </a:lnTo>
                  <a:lnTo>
                    <a:pt x="1474" y="1714"/>
                  </a:lnTo>
                  <a:lnTo>
                    <a:pt x="1474" y="1692"/>
                  </a:lnTo>
                  <a:lnTo>
                    <a:pt x="1474" y="1664"/>
                  </a:lnTo>
                  <a:lnTo>
                    <a:pt x="1474" y="1629"/>
                  </a:lnTo>
                  <a:lnTo>
                    <a:pt x="1474" y="1590"/>
                  </a:lnTo>
                  <a:lnTo>
                    <a:pt x="1474" y="1545"/>
                  </a:lnTo>
                  <a:lnTo>
                    <a:pt x="1474" y="1445"/>
                  </a:lnTo>
                  <a:lnTo>
                    <a:pt x="1474" y="1391"/>
                  </a:lnTo>
                  <a:lnTo>
                    <a:pt x="1474" y="1335"/>
                  </a:lnTo>
                  <a:lnTo>
                    <a:pt x="1474" y="1277"/>
                  </a:lnTo>
                  <a:lnTo>
                    <a:pt x="1474" y="1218"/>
                  </a:lnTo>
                  <a:lnTo>
                    <a:pt x="1474" y="1042"/>
                  </a:lnTo>
                  <a:lnTo>
                    <a:pt x="1474" y="985"/>
                  </a:lnTo>
                  <a:lnTo>
                    <a:pt x="1474" y="931"/>
                  </a:lnTo>
                  <a:lnTo>
                    <a:pt x="1474" y="832"/>
                  </a:lnTo>
                  <a:lnTo>
                    <a:pt x="1474" y="788"/>
                  </a:lnTo>
                  <a:lnTo>
                    <a:pt x="1474" y="748"/>
                  </a:lnTo>
                  <a:lnTo>
                    <a:pt x="1474" y="714"/>
                  </a:lnTo>
                  <a:lnTo>
                    <a:pt x="1474" y="686"/>
                  </a:lnTo>
                  <a:lnTo>
                    <a:pt x="1474" y="664"/>
                  </a:lnTo>
                  <a:lnTo>
                    <a:pt x="1474" y="650"/>
                  </a:lnTo>
                  <a:lnTo>
                    <a:pt x="1474" y="642"/>
                  </a:lnTo>
                  <a:lnTo>
                    <a:pt x="1473" y="632"/>
                  </a:lnTo>
                  <a:lnTo>
                    <a:pt x="1470" y="623"/>
                  </a:lnTo>
                  <a:lnTo>
                    <a:pt x="1466" y="615"/>
                  </a:lnTo>
                  <a:close/>
                  <a:moveTo>
                    <a:pt x="1453" y="603"/>
                  </a:moveTo>
                  <a:lnTo>
                    <a:pt x="1454" y="604"/>
                  </a:lnTo>
                  <a:lnTo>
                    <a:pt x="1455" y="605"/>
                  </a:lnTo>
                  <a:lnTo>
                    <a:pt x="1457" y="606"/>
                  </a:lnTo>
                  <a:lnTo>
                    <a:pt x="1461" y="609"/>
                  </a:lnTo>
                  <a:lnTo>
                    <a:pt x="1464" y="612"/>
                  </a:lnTo>
                  <a:lnTo>
                    <a:pt x="1466" y="615"/>
                  </a:lnTo>
                  <a:lnTo>
                    <a:pt x="1453" y="603"/>
                  </a:lnTo>
                  <a:close/>
                  <a:moveTo>
                    <a:pt x="68" y="603"/>
                  </a:moveTo>
                  <a:lnTo>
                    <a:pt x="68" y="611"/>
                  </a:lnTo>
                  <a:lnTo>
                    <a:pt x="526" y="611"/>
                  </a:lnTo>
                  <a:lnTo>
                    <a:pt x="526" y="603"/>
                  </a:lnTo>
                  <a:lnTo>
                    <a:pt x="68" y="603"/>
                  </a:lnTo>
                  <a:close/>
                  <a:moveTo>
                    <a:pt x="772" y="595"/>
                  </a:moveTo>
                  <a:lnTo>
                    <a:pt x="772" y="604"/>
                  </a:lnTo>
                  <a:lnTo>
                    <a:pt x="1230" y="604"/>
                  </a:lnTo>
                  <a:lnTo>
                    <a:pt x="1230" y="595"/>
                  </a:lnTo>
                  <a:lnTo>
                    <a:pt x="772" y="595"/>
                  </a:lnTo>
                  <a:close/>
                  <a:moveTo>
                    <a:pt x="68" y="552"/>
                  </a:moveTo>
                  <a:lnTo>
                    <a:pt x="68" y="560"/>
                  </a:lnTo>
                  <a:lnTo>
                    <a:pt x="526" y="560"/>
                  </a:lnTo>
                  <a:lnTo>
                    <a:pt x="526" y="552"/>
                  </a:lnTo>
                  <a:lnTo>
                    <a:pt x="68" y="552"/>
                  </a:lnTo>
                  <a:close/>
                  <a:moveTo>
                    <a:pt x="772" y="544"/>
                  </a:moveTo>
                  <a:lnTo>
                    <a:pt x="772" y="553"/>
                  </a:lnTo>
                  <a:lnTo>
                    <a:pt x="1230" y="553"/>
                  </a:lnTo>
                  <a:lnTo>
                    <a:pt x="1230" y="544"/>
                  </a:lnTo>
                  <a:lnTo>
                    <a:pt x="772" y="544"/>
                  </a:lnTo>
                  <a:close/>
                  <a:moveTo>
                    <a:pt x="1297" y="452"/>
                  </a:moveTo>
                  <a:lnTo>
                    <a:pt x="1420" y="565"/>
                  </a:lnTo>
                  <a:lnTo>
                    <a:pt x="1422" y="567"/>
                  </a:lnTo>
                  <a:lnTo>
                    <a:pt x="1426" y="572"/>
                  </a:lnTo>
                  <a:lnTo>
                    <a:pt x="1431" y="578"/>
                  </a:lnTo>
                  <a:lnTo>
                    <a:pt x="1437" y="587"/>
                  </a:lnTo>
                  <a:lnTo>
                    <a:pt x="1441" y="600"/>
                  </a:lnTo>
                  <a:lnTo>
                    <a:pt x="1443" y="614"/>
                  </a:lnTo>
                  <a:lnTo>
                    <a:pt x="1443" y="621"/>
                  </a:lnTo>
                  <a:lnTo>
                    <a:pt x="1443" y="636"/>
                  </a:lnTo>
                  <a:lnTo>
                    <a:pt x="1443" y="657"/>
                  </a:lnTo>
                  <a:lnTo>
                    <a:pt x="1443" y="684"/>
                  </a:lnTo>
                  <a:lnTo>
                    <a:pt x="1443" y="717"/>
                  </a:lnTo>
                  <a:lnTo>
                    <a:pt x="1443" y="755"/>
                  </a:lnTo>
                  <a:lnTo>
                    <a:pt x="1443" y="1467"/>
                  </a:lnTo>
                  <a:lnTo>
                    <a:pt x="1443" y="1520"/>
                  </a:lnTo>
                  <a:lnTo>
                    <a:pt x="1443" y="1570"/>
                  </a:lnTo>
                  <a:lnTo>
                    <a:pt x="1443" y="1659"/>
                  </a:lnTo>
                  <a:lnTo>
                    <a:pt x="1443" y="1697"/>
                  </a:lnTo>
                  <a:lnTo>
                    <a:pt x="1443" y="1730"/>
                  </a:lnTo>
                  <a:lnTo>
                    <a:pt x="1441" y="1749"/>
                  </a:lnTo>
                  <a:lnTo>
                    <a:pt x="1436" y="1766"/>
                  </a:lnTo>
                  <a:lnTo>
                    <a:pt x="1426" y="1780"/>
                  </a:lnTo>
                  <a:lnTo>
                    <a:pt x="1416" y="1790"/>
                  </a:lnTo>
                  <a:lnTo>
                    <a:pt x="1403" y="1799"/>
                  </a:lnTo>
                  <a:lnTo>
                    <a:pt x="1391" y="1804"/>
                  </a:lnTo>
                  <a:lnTo>
                    <a:pt x="1377" y="1806"/>
                  </a:lnTo>
                  <a:lnTo>
                    <a:pt x="1330" y="1806"/>
                  </a:lnTo>
                  <a:lnTo>
                    <a:pt x="1311" y="1806"/>
                  </a:lnTo>
                  <a:lnTo>
                    <a:pt x="1292" y="1806"/>
                  </a:lnTo>
                  <a:lnTo>
                    <a:pt x="1278" y="1806"/>
                  </a:lnTo>
                  <a:lnTo>
                    <a:pt x="1268" y="1806"/>
                  </a:lnTo>
                  <a:lnTo>
                    <a:pt x="1278" y="1803"/>
                  </a:lnTo>
                  <a:lnTo>
                    <a:pt x="1286" y="1797"/>
                  </a:lnTo>
                  <a:lnTo>
                    <a:pt x="1293" y="1786"/>
                  </a:lnTo>
                  <a:lnTo>
                    <a:pt x="1299" y="1774"/>
                  </a:lnTo>
                  <a:lnTo>
                    <a:pt x="1304" y="1759"/>
                  </a:lnTo>
                  <a:lnTo>
                    <a:pt x="1307" y="1745"/>
                  </a:lnTo>
                  <a:lnTo>
                    <a:pt x="1308" y="1730"/>
                  </a:lnTo>
                  <a:lnTo>
                    <a:pt x="1308" y="1722"/>
                  </a:lnTo>
                  <a:lnTo>
                    <a:pt x="1308" y="1707"/>
                  </a:lnTo>
                  <a:lnTo>
                    <a:pt x="1308" y="1685"/>
                  </a:lnTo>
                  <a:lnTo>
                    <a:pt x="1308" y="1656"/>
                  </a:lnTo>
                  <a:lnTo>
                    <a:pt x="1308" y="1622"/>
                  </a:lnTo>
                  <a:lnTo>
                    <a:pt x="1308" y="1537"/>
                  </a:lnTo>
                  <a:lnTo>
                    <a:pt x="1308" y="1488"/>
                  </a:lnTo>
                  <a:lnTo>
                    <a:pt x="1308" y="1436"/>
                  </a:lnTo>
                  <a:lnTo>
                    <a:pt x="1308" y="1380"/>
                  </a:lnTo>
                  <a:lnTo>
                    <a:pt x="1308" y="1321"/>
                  </a:lnTo>
                  <a:lnTo>
                    <a:pt x="1308" y="1261"/>
                  </a:lnTo>
                  <a:lnTo>
                    <a:pt x="1308" y="1200"/>
                  </a:lnTo>
                  <a:lnTo>
                    <a:pt x="1308" y="949"/>
                  </a:lnTo>
                  <a:lnTo>
                    <a:pt x="1308" y="889"/>
                  </a:lnTo>
                  <a:lnTo>
                    <a:pt x="1308" y="831"/>
                  </a:lnTo>
                  <a:lnTo>
                    <a:pt x="1308" y="629"/>
                  </a:lnTo>
                  <a:lnTo>
                    <a:pt x="1308" y="589"/>
                  </a:lnTo>
                  <a:lnTo>
                    <a:pt x="1308" y="555"/>
                  </a:lnTo>
                  <a:lnTo>
                    <a:pt x="1308" y="527"/>
                  </a:lnTo>
                  <a:lnTo>
                    <a:pt x="1308" y="504"/>
                  </a:lnTo>
                  <a:lnTo>
                    <a:pt x="1308" y="489"/>
                  </a:lnTo>
                  <a:lnTo>
                    <a:pt x="1308" y="482"/>
                  </a:lnTo>
                  <a:lnTo>
                    <a:pt x="1307" y="470"/>
                  </a:lnTo>
                  <a:lnTo>
                    <a:pt x="1303" y="459"/>
                  </a:lnTo>
                  <a:lnTo>
                    <a:pt x="1297" y="452"/>
                  </a:lnTo>
                  <a:close/>
                  <a:moveTo>
                    <a:pt x="1284" y="439"/>
                  </a:moveTo>
                  <a:lnTo>
                    <a:pt x="1285" y="439"/>
                  </a:lnTo>
                  <a:lnTo>
                    <a:pt x="1286" y="440"/>
                  </a:lnTo>
                  <a:lnTo>
                    <a:pt x="1289" y="443"/>
                  </a:lnTo>
                  <a:lnTo>
                    <a:pt x="1291" y="445"/>
                  </a:lnTo>
                  <a:lnTo>
                    <a:pt x="1294" y="448"/>
                  </a:lnTo>
                  <a:lnTo>
                    <a:pt x="1297" y="452"/>
                  </a:lnTo>
                  <a:lnTo>
                    <a:pt x="1284" y="439"/>
                  </a:lnTo>
                  <a:close/>
                  <a:moveTo>
                    <a:pt x="577" y="431"/>
                  </a:moveTo>
                  <a:lnTo>
                    <a:pt x="578" y="432"/>
                  </a:lnTo>
                  <a:lnTo>
                    <a:pt x="579" y="433"/>
                  </a:lnTo>
                  <a:lnTo>
                    <a:pt x="581" y="434"/>
                  </a:lnTo>
                  <a:lnTo>
                    <a:pt x="584" y="437"/>
                  </a:lnTo>
                  <a:lnTo>
                    <a:pt x="587" y="440"/>
                  </a:lnTo>
                  <a:lnTo>
                    <a:pt x="590" y="444"/>
                  </a:lnTo>
                  <a:lnTo>
                    <a:pt x="577" y="431"/>
                  </a:lnTo>
                  <a:close/>
                  <a:moveTo>
                    <a:pt x="765" y="426"/>
                  </a:moveTo>
                  <a:lnTo>
                    <a:pt x="1237" y="426"/>
                  </a:lnTo>
                  <a:lnTo>
                    <a:pt x="1252" y="429"/>
                  </a:lnTo>
                  <a:lnTo>
                    <a:pt x="1266" y="435"/>
                  </a:lnTo>
                  <a:lnTo>
                    <a:pt x="1278" y="446"/>
                  </a:lnTo>
                  <a:lnTo>
                    <a:pt x="1287" y="459"/>
                  </a:lnTo>
                  <a:lnTo>
                    <a:pt x="1292" y="476"/>
                  </a:lnTo>
                  <a:lnTo>
                    <a:pt x="1294" y="494"/>
                  </a:lnTo>
                  <a:lnTo>
                    <a:pt x="1294" y="1735"/>
                  </a:lnTo>
                  <a:lnTo>
                    <a:pt x="1292" y="1754"/>
                  </a:lnTo>
                  <a:lnTo>
                    <a:pt x="1287" y="1770"/>
                  </a:lnTo>
                  <a:lnTo>
                    <a:pt x="1278" y="1783"/>
                  </a:lnTo>
                  <a:lnTo>
                    <a:pt x="1266" y="1795"/>
                  </a:lnTo>
                  <a:lnTo>
                    <a:pt x="1252" y="1801"/>
                  </a:lnTo>
                  <a:lnTo>
                    <a:pt x="1237" y="1803"/>
                  </a:lnTo>
                  <a:lnTo>
                    <a:pt x="765" y="1803"/>
                  </a:lnTo>
                  <a:lnTo>
                    <a:pt x="751" y="1801"/>
                  </a:lnTo>
                  <a:lnTo>
                    <a:pt x="738" y="1796"/>
                  </a:lnTo>
                  <a:lnTo>
                    <a:pt x="726" y="1786"/>
                  </a:lnTo>
                  <a:lnTo>
                    <a:pt x="717" y="1774"/>
                  </a:lnTo>
                  <a:lnTo>
                    <a:pt x="703" y="1787"/>
                  </a:lnTo>
                  <a:lnTo>
                    <a:pt x="687" y="1796"/>
                  </a:lnTo>
                  <a:lnTo>
                    <a:pt x="670" y="1798"/>
                  </a:lnTo>
                  <a:lnTo>
                    <a:pt x="622" y="1798"/>
                  </a:lnTo>
                  <a:lnTo>
                    <a:pt x="603" y="1798"/>
                  </a:lnTo>
                  <a:lnTo>
                    <a:pt x="585" y="1798"/>
                  </a:lnTo>
                  <a:lnTo>
                    <a:pt x="570" y="1798"/>
                  </a:lnTo>
                  <a:lnTo>
                    <a:pt x="560" y="1798"/>
                  </a:lnTo>
                  <a:lnTo>
                    <a:pt x="570" y="1796"/>
                  </a:lnTo>
                  <a:lnTo>
                    <a:pt x="579" y="1788"/>
                  </a:lnTo>
                  <a:lnTo>
                    <a:pt x="586" y="1778"/>
                  </a:lnTo>
                  <a:lnTo>
                    <a:pt x="592" y="1766"/>
                  </a:lnTo>
                  <a:lnTo>
                    <a:pt x="596" y="1751"/>
                  </a:lnTo>
                  <a:lnTo>
                    <a:pt x="599" y="1736"/>
                  </a:lnTo>
                  <a:lnTo>
                    <a:pt x="601" y="1722"/>
                  </a:lnTo>
                  <a:lnTo>
                    <a:pt x="601" y="475"/>
                  </a:lnTo>
                  <a:lnTo>
                    <a:pt x="598" y="462"/>
                  </a:lnTo>
                  <a:lnTo>
                    <a:pt x="595" y="452"/>
                  </a:lnTo>
                  <a:lnTo>
                    <a:pt x="590" y="444"/>
                  </a:lnTo>
                  <a:lnTo>
                    <a:pt x="708" y="553"/>
                  </a:lnTo>
                  <a:lnTo>
                    <a:pt x="708" y="494"/>
                  </a:lnTo>
                  <a:lnTo>
                    <a:pt x="710" y="476"/>
                  </a:lnTo>
                  <a:lnTo>
                    <a:pt x="715" y="459"/>
                  </a:lnTo>
                  <a:lnTo>
                    <a:pt x="724" y="446"/>
                  </a:lnTo>
                  <a:lnTo>
                    <a:pt x="736" y="435"/>
                  </a:lnTo>
                  <a:lnTo>
                    <a:pt x="750" y="429"/>
                  </a:lnTo>
                  <a:lnTo>
                    <a:pt x="765" y="426"/>
                  </a:lnTo>
                  <a:close/>
                  <a:moveTo>
                    <a:pt x="58" y="426"/>
                  </a:moveTo>
                  <a:lnTo>
                    <a:pt x="529" y="426"/>
                  </a:lnTo>
                  <a:lnTo>
                    <a:pt x="544" y="429"/>
                  </a:lnTo>
                  <a:lnTo>
                    <a:pt x="559" y="435"/>
                  </a:lnTo>
                  <a:lnTo>
                    <a:pt x="570" y="446"/>
                  </a:lnTo>
                  <a:lnTo>
                    <a:pt x="580" y="459"/>
                  </a:lnTo>
                  <a:lnTo>
                    <a:pt x="585" y="476"/>
                  </a:lnTo>
                  <a:lnTo>
                    <a:pt x="587" y="494"/>
                  </a:lnTo>
                  <a:lnTo>
                    <a:pt x="587" y="1735"/>
                  </a:lnTo>
                  <a:lnTo>
                    <a:pt x="585" y="1754"/>
                  </a:lnTo>
                  <a:lnTo>
                    <a:pt x="580" y="1770"/>
                  </a:lnTo>
                  <a:lnTo>
                    <a:pt x="570" y="1783"/>
                  </a:lnTo>
                  <a:lnTo>
                    <a:pt x="559" y="1795"/>
                  </a:lnTo>
                  <a:lnTo>
                    <a:pt x="544" y="1801"/>
                  </a:lnTo>
                  <a:lnTo>
                    <a:pt x="529" y="1803"/>
                  </a:lnTo>
                  <a:lnTo>
                    <a:pt x="58" y="1803"/>
                  </a:lnTo>
                  <a:lnTo>
                    <a:pt x="42" y="1801"/>
                  </a:lnTo>
                  <a:lnTo>
                    <a:pt x="29" y="1795"/>
                  </a:lnTo>
                  <a:lnTo>
                    <a:pt x="17" y="1783"/>
                  </a:lnTo>
                  <a:lnTo>
                    <a:pt x="8" y="1770"/>
                  </a:lnTo>
                  <a:lnTo>
                    <a:pt x="3" y="1754"/>
                  </a:lnTo>
                  <a:lnTo>
                    <a:pt x="0" y="1735"/>
                  </a:lnTo>
                  <a:lnTo>
                    <a:pt x="0" y="494"/>
                  </a:lnTo>
                  <a:lnTo>
                    <a:pt x="3" y="476"/>
                  </a:lnTo>
                  <a:lnTo>
                    <a:pt x="8" y="459"/>
                  </a:lnTo>
                  <a:lnTo>
                    <a:pt x="17" y="446"/>
                  </a:lnTo>
                  <a:lnTo>
                    <a:pt x="29" y="435"/>
                  </a:lnTo>
                  <a:lnTo>
                    <a:pt x="42" y="429"/>
                  </a:lnTo>
                  <a:lnTo>
                    <a:pt x="58" y="426"/>
                  </a:lnTo>
                  <a:close/>
                  <a:moveTo>
                    <a:pt x="333" y="0"/>
                  </a:moveTo>
                  <a:lnTo>
                    <a:pt x="310" y="133"/>
                  </a:lnTo>
                  <a:lnTo>
                    <a:pt x="414" y="136"/>
                  </a:lnTo>
                  <a:lnTo>
                    <a:pt x="290" y="342"/>
                  </a:lnTo>
                  <a:lnTo>
                    <a:pt x="316" y="189"/>
                  </a:lnTo>
                  <a:lnTo>
                    <a:pt x="205" y="189"/>
                  </a:lnTo>
                  <a:lnTo>
                    <a:pt x="207" y="187"/>
                  </a:lnTo>
                  <a:lnTo>
                    <a:pt x="212" y="180"/>
                  </a:lnTo>
                  <a:lnTo>
                    <a:pt x="219" y="170"/>
                  </a:lnTo>
                  <a:lnTo>
                    <a:pt x="228" y="157"/>
                  </a:lnTo>
                  <a:lnTo>
                    <a:pt x="239" y="141"/>
                  </a:lnTo>
                  <a:lnTo>
                    <a:pt x="250" y="124"/>
                  </a:lnTo>
                  <a:lnTo>
                    <a:pt x="263" y="106"/>
                  </a:lnTo>
                  <a:lnTo>
                    <a:pt x="275" y="87"/>
                  </a:lnTo>
                  <a:lnTo>
                    <a:pt x="287" y="69"/>
                  </a:lnTo>
                  <a:lnTo>
                    <a:pt x="299" y="52"/>
                  </a:lnTo>
                  <a:lnTo>
                    <a:pt x="309" y="35"/>
                  </a:lnTo>
                  <a:lnTo>
                    <a:pt x="319" y="21"/>
                  </a:lnTo>
                  <a:lnTo>
                    <a:pt x="326" y="11"/>
                  </a:lnTo>
                  <a:lnTo>
                    <a:pt x="33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3D4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pic>
          <p:nvPicPr>
            <p:cNvPr id="68" name="Picture 4" descr="G:\01_Design\01_프레젠테이션\00_프리07\201701_02 베네_LG화학\PSD\IMG\img19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56316" y="3565357"/>
              <a:ext cx="154130" cy="208858"/>
            </a:xfrm>
            <a:prstGeom prst="rect">
              <a:avLst/>
            </a:prstGeom>
            <a:noFill/>
          </p:spPr>
        </p:pic>
        <p:sp>
          <p:nvSpPr>
            <p:cNvPr id="69" name="TextBox 83"/>
            <p:cNvSpPr txBox="1">
              <a:spLocks noChangeArrowheads="1"/>
            </p:cNvSpPr>
            <p:nvPr/>
          </p:nvSpPr>
          <p:spPr bwMode="auto">
            <a:xfrm>
              <a:off x="1897258" y="3518419"/>
              <a:ext cx="1525861" cy="457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10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BC003A"/>
                  </a:solidFill>
                  <a:latin typeface="LG스마트체 SemiBold" pitchFamily="50" charset="-127"/>
                  <a:ea typeface="LG스마트체 SemiBold" pitchFamily="50" charset="-127"/>
                </a:rPr>
                <a:t>CHIN</a:t>
              </a:r>
              <a:r>
                <a:rPr kumimoji="1" lang="pl-PL" altLang="ko-KR" sz="110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BC003A"/>
                  </a:solidFill>
                  <a:latin typeface="LG스마트체 SemiBold" pitchFamily="50" charset="-127"/>
                  <a:ea typeface="LG스마트체 SemiBold" pitchFamily="50" charset="-127"/>
                </a:rPr>
                <a:t>Y</a:t>
              </a:r>
              <a:r>
                <a:rPr kumimoji="1" lang="en-US" altLang="ko-KR" sz="110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BC003A"/>
                  </a:solidFill>
                  <a:latin typeface="LG스마트체 SemiBold" pitchFamily="50" charset="-127"/>
                  <a:ea typeface="LG스마트체 SemiBold" pitchFamily="50" charset="-127"/>
                </a:rPr>
                <a:t> </a:t>
              </a:r>
              <a:r>
                <a:rPr kumimoji="1" lang="pl-PL" altLang="ko-KR" sz="110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BC003A"/>
                  </a:solidFill>
                  <a:latin typeface="LG스마트체 SemiBold" pitchFamily="50" charset="-127"/>
                  <a:ea typeface="LG스마트체 SemiBold" pitchFamily="50" charset="-127"/>
                </a:rPr>
                <a:t>CENTRUM TECHNICZNE </a:t>
              </a:r>
              <a:endParaRPr kumimoji="1" lang="en-US" altLang="ko-KR" sz="1100" dirty="0">
                <a:ln>
                  <a:solidFill>
                    <a:srgbClr val="3D455D">
                      <a:alpha val="0"/>
                    </a:srgbClr>
                  </a:solidFill>
                </a:ln>
                <a:solidFill>
                  <a:srgbClr val="BC003A"/>
                </a:solidFill>
                <a:latin typeface="LG스마트체 SemiBold" pitchFamily="50" charset="-127"/>
                <a:ea typeface="LG스마트체 SemiBold" pitchFamily="50" charset="-127"/>
              </a:endParaRPr>
            </a:p>
            <a:p>
              <a:pPr algn="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100" dirty="0">
                  <a:ln>
                    <a:solidFill>
                      <a:srgbClr val="3D455D">
                        <a:alpha val="0"/>
                      </a:srgbClr>
                    </a:solidFill>
                  </a:ln>
                  <a:solidFill>
                    <a:srgbClr val="BC003A"/>
                  </a:solidFill>
                  <a:latin typeface="LG스마트체 SemiBold" pitchFamily="50" charset="-127"/>
                  <a:ea typeface="LG스마트체 SemiBold" pitchFamily="50" charset="-127"/>
                </a:rPr>
                <a:t>(Nanjing)</a:t>
              </a:r>
              <a:endParaRPr kumimoji="1" lang="ko-KR" altLang="en-US" sz="1100" dirty="0">
                <a:ln>
                  <a:solidFill>
                    <a:srgbClr val="3D455D">
                      <a:alpha val="0"/>
                    </a:srgbClr>
                  </a:solidFill>
                </a:ln>
                <a:solidFill>
                  <a:srgbClr val="BC003A"/>
                </a:solidFill>
                <a:latin typeface="LG스마트체 SemiBold" pitchFamily="50" charset="-127"/>
                <a:ea typeface="LG스마트체 SemiBold" pitchFamily="50" charset="-127"/>
              </a:endParaRPr>
            </a:p>
          </p:txBody>
        </p:sp>
      </p:grpSp>
      <p:sp>
        <p:nvSpPr>
          <p:cNvPr id="78" name="Prostokąt 77">
            <a:extLst>
              <a:ext uri="{FF2B5EF4-FFF2-40B4-BE49-F238E27FC236}">
                <a16:creationId xmlns:a16="http://schemas.microsoft.com/office/drawing/2014/main" id="{C3697473-5010-6847-A150-FDB1FC9AE337}"/>
              </a:ext>
            </a:extLst>
          </p:cNvPr>
          <p:cNvSpPr/>
          <p:nvPr/>
        </p:nvSpPr>
        <p:spPr>
          <a:xfrm>
            <a:off x="2675487" y="188640"/>
            <a:ext cx="37930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altLang="ko-KR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ambria" pitchFamily="18" charset="0"/>
                <a:ea typeface="LG스마트체 SemiBold" panose="020B0600000101010101" pitchFamily="50" charset="-127"/>
              </a:rPr>
              <a:t>Globalna działalność</a:t>
            </a:r>
            <a:endParaRPr lang="en-US" altLang="ko-KR" sz="4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pic>
        <p:nvPicPr>
          <p:cNvPr id="79" name="Picture 2">
            <a:extLst>
              <a:ext uri="{FF2B5EF4-FFF2-40B4-BE49-F238E27FC236}">
                <a16:creationId xmlns:a16="http://schemas.microsoft.com/office/drawing/2014/main" id="{82D7C602-3DCE-5B41-ADD4-CDFABC48A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48" y="197173"/>
            <a:ext cx="19977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" name="Prostokąt 80">
            <a:extLst>
              <a:ext uri="{FF2B5EF4-FFF2-40B4-BE49-F238E27FC236}">
                <a16:creationId xmlns:a16="http://schemas.microsoft.com/office/drawing/2014/main" id="{F83482B7-376F-A245-90E7-C3A7F485AB90}"/>
              </a:ext>
            </a:extLst>
          </p:cNvPr>
          <p:cNvSpPr/>
          <p:nvPr/>
        </p:nvSpPr>
        <p:spPr>
          <a:xfrm>
            <a:off x="8672396" y="6596390"/>
            <a:ext cx="4716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ko-KR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4/21</a:t>
            </a:r>
            <a:endParaRPr lang="en-US" altLang="ko-KR" sz="1050" i="1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098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/>
          <p:nvPr/>
        </p:nvSpPr>
        <p:spPr>
          <a:xfrm>
            <a:off x="3152517" y="315951"/>
            <a:ext cx="389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altLang="ko-KR" sz="2800" dirty="0">
                <a:solidFill>
                  <a:schemeClr val="bg1"/>
                </a:solidFill>
                <a:latin typeface="Cambria" pitchFamily="18" charset="0"/>
                <a:ea typeface="LG스마트체 SemiBold" panose="020B0600000101010101" pitchFamily="50" charset="-127"/>
              </a:rPr>
              <a:t>Globalna innowacyjność</a:t>
            </a:r>
            <a:endParaRPr lang="en-US" altLang="ko-KR" sz="2800" dirty="0">
              <a:solidFill>
                <a:schemeClr val="bg1"/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7D066516-49E3-3A43-AB08-DBBF95B44C31}"/>
              </a:ext>
            </a:extLst>
          </p:cNvPr>
          <p:cNvGrpSpPr/>
          <p:nvPr/>
        </p:nvGrpSpPr>
        <p:grpSpPr>
          <a:xfrm>
            <a:off x="251520" y="1412785"/>
            <a:ext cx="2802923" cy="4815169"/>
            <a:chOff x="251520" y="1412785"/>
            <a:chExt cx="2802923" cy="4815169"/>
          </a:xfrm>
        </p:grpSpPr>
        <p:sp>
          <p:nvSpPr>
            <p:cNvPr id="108" name="직사각형 106">
              <a:extLst>
                <a:ext uri="{FF2B5EF4-FFF2-40B4-BE49-F238E27FC236}">
                  <a16:creationId xmlns:a16="http://schemas.microsoft.com/office/drawing/2014/main" id="{6DC715BB-6E2D-3747-968F-7CFE8036FA76}"/>
                </a:ext>
              </a:extLst>
            </p:cNvPr>
            <p:cNvSpPr/>
            <p:nvPr/>
          </p:nvSpPr>
          <p:spPr>
            <a:xfrm>
              <a:off x="354443" y="1611766"/>
              <a:ext cx="2700000" cy="461618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2">
                  <a:lumMod val="75000"/>
                </a:schemeClr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dist="38100" dir="5400000" algn="t" rotWithShape="0">
                <a:srgbClr val="BA035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717171"/>
                </a:solidFill>
              </a:endParaRPr>
            </a:p>
          </p:txBody>
        </p:sp>
        <p:grpSp>
          <p:nvGrpSpPr>
            <p:cNvPr id="18" name="그룹 115"/>
            <p:cNvGrpSpPr/>
            <p:nvPr/>
          </p:nvGrpSpPr>
          <p:grpSpPr>
            <a:xfrm>
              <a:off x="251520" y="1412785"/>
              <a:ext cx="1605247" cy="376624"/>
              <a:chOff x="346119" y="1728058"/>
              <a:chExt cx="1605247" cy="376624"/>
            </a:xfrm>
          </p:grpSpPr>
          <p:sp>
            <p:nvSpPr>
              <p:cNvPr id="19" name="이등변 삼각형 116"/>
              <p:cNvSpPr/>
              <p:nvPr/>
            </p:nvSpPr>
            <p:spPr>
              <a:xfrm flipH="1" flipV="1">
                <a:off x="348007" y="2045821"/>
                <a:ext cx="89355" cy="58861"/>
              </a:xfrm>
              <a:prstGeom prst="triangle">
                <a:avLst>
                  <a:gd name="adj" fmla="val 0"/>
                </a:avLst>
              </a:prstGeom>
              <a:solidFill>
                <a:srgbClr val="6602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>
                  <a:latin typeface="Arial" panose="020B0604020202020204" pitchFamily="34" charset="0"/>
                </a:endParaRPr>
              </a:p>
            </p:txBody>
          </p:sp>
          <p:pic>
            <p:nvPicPr>
              <p:cNvPr id="20" name="그림 117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119" y="1728058"/>
                <a:ext cx="1605247" cy="32274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1" name="TextBox 118"/>
              <p:cNvSpPr txBox="1"/>
              <p:nvPr/>
            </p:nvSpPr>
            <p:spPr>
              <a:xfrm>
                <a:off x="476955" y="1747099"/>
                <a:ext cx="122264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/>
              <a:p>
                <a:r>
                  <a:rPr lang="pl-PL" altLang="ko-KR" sz="1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G스마트체2.0 Bold" panose="020B0600000101010101" pitchFamily="50" charset="-127"/>
                    <a:ea typeface="LG스마트체2.0 Bold" panose="020B0600000101010101" pitchFamily="50" charset="-127"/>
                  </a:rPr>
                  <a:t>Elektronika</a:t>
                </a:r>
                <a:endParaRPr lang="en-US" altLang="ko-KR" sz="1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G스마트체2.0 Bold" panose="020B0600000101010101" pitchFamily="50" charset="-127"/>
                  <a:ea typeface="LG스마트체2.0 Bold" panose="020B0600000101010101" pitchFamily="50" charset="-127"/>
                </a:endParaRPr>
              </a:p>
            </p:txBody>
          </p:sp>
        </p:grpSp>
        <p:grpSp>
          <p:nvGrpSpPr>
            <p:cNvPr id="30" name="그룹 127"/>
            <p:cNvGrpSpPr/>
            <p:nvPr/>
          </p:nvGrpSpPr>
          <p:grpSpPr>
            <a:xfrm>
              <a:off x="394046" y="2614824"/>
              <a:ext cx="1206366" cy="1155126"/>
              <a:chOff x="340450" y="2049594"/>
              <a:chExt cx="1206366" cy="1155125"/>
            </a:xfrm>
          </p:grpSpPr>
          <p:grpSp>
            <p:nvGrpSpPr>
              <p:cNvPr id="31" name="그룹 128"/>
              <p:cNvGrpSpPr/>
              <p:nvPr/>
            </p:nvGrpSpPr>
            <p:grpSpPr>
              <a:xfrm>
                <a:off x="340450" y="2752532"/>
                <a:ext cx="1206366" cy="452187"/>
                <a:chOff x="1433454" y="2323602"/>
                <a:chExt cx="1206366" cy="452187"/>
              </a:xfrm>
            </p:grpSpPr>
            <p:sp>
              <p:nvSpPr>
                <p:cNvPr id="3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675279" y="2614206"/>
                  <a:ext cx="722955" cy="16158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  <a:scene3d>
                    <a:camera prst="orthographicFront"/>
                    <a:lightRig rig="threePt" dir="t"/>
                  </a:scene3d>
                  <a:sp3d>
                    <a:bevelT w="1270" h="2540"/>
                  </a:sp3d>
                </a:bodyPr>
                <a:lstStyle>
                  <a:defPPr>
                    <a:defRPr lang="ko-KR"/>
                  </a:defPPr>
                  <a:lvl1pPr marL="185738" indent="-185738" algn="ctr" latinLnBrk="0">
                    <a:defRPr sz="1200" kern="0">
                      <a:latin typeface="LG스마트체 SemiBold" panose="020B0600000101010101" pitchFamily="50" charset="-127"/>
                      <a:ea typeface="LG스마트체 SemiBold" panose="020B0600000101010101" pitchFamily="50" charset="-127"/>
                      <a:cs typeface="Arial" pitchFamily="34" charset="0"/>
                    </a:defRPr>
                  </a:lvl1pPr>
                </a:lstStyle>
                <a:p>
                  <a:r>
                    <a:rPr lang="en-US" altLang="ko-KR" sz="1050" dirty="0">
                      <a:solidFill>
                        <a:prstClr val="black"/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Global </a:t>
                  </a:r>
                  <a:r>
                    <a:rPr lang="en-US" altLang="ko-KR" sz="1050" dirty="0">
                      <a:solidFill>
                        <a:srgbClr val="CA0042"/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No.1</a:t>
                  </a:r>
                </a:p>
              </p:txBody>
            </p:sp>
            <p:cxnSp>
              <p:nvCxnSpPr>
                <p:cNvPr id="34" name="직선 연결선 131"/>
                <p:cNvCxnSpPr/>
                <p:nvPr/>
              </p:nvCxnSpPr>
              <p:spPr>
                <a:xfrm>
                  <a:off x="1433454" y="2572443"/>
                  <a:ext cx="1206366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648405" y="2323602"/>
                  <a:ext cx="806631" cy="27699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  <a:scene3d>
                    <a:camera prst="orthographicFront"/>
                    <a:lightRig rig="threePt" dir="t"/>
                  </a:scene3d>
                  <a:sp3d>
                    <a:bevelT w="1270" h="2540"/>
                  </a:sp3d>
                </a:bodyPr>
                <a:lstStyle>
                  <a:defPPr>
                    <a:defRPr lang="ko-KR"/>
                  </a:defPPr>
                  <a:lvl1pPr marL="185738" indent="-185738" algn="ctr" latinLnBrk="0">
                    <a:defRPr sz="1200" kern="0">
                      <a:latin typeface="LG스마트체 SemiBold" panose="020B0600000101010101" pitchFamily="50" charset="-127"/>
                      <a:ea typeface="LG스마트체 SemiBold" panose="020B0600000101010101" pitchFamily="50" charset="-127"/>
                      <a:cs typeface="Arial" pitchFamily="34" charset="0"/>
                    </a:defRPr>
                  </a:lvl1pPr>
                </a:lstStyle>
                <a:p>
                  <a:r>
                    <a:rPr lang="en-US" altLang="ko-KR" dirty="0">
                      <a:solidFill>
                        <a:prstClr val="black"/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OLED TV</a:t>
                  </a:r>
                  <a:endParaRPr lang="en-US" altLang="ko-KR" sz="1100" dirty="0">
                    <a:solidFill>
                      <a:prstClr val="black"/>
                    </a:solidFill>
                    <a:latin typeface="LG스마트체2.0 SemiBold" panose="020B0600000101010101" pitchFamily="50" charset="-127"/>
                    <a:ea typeface="LG스마트체2.0 SemiBold" panose="020B0600000101010101" pitchFamily="50" charset="-127"/>
                  </a:endParaRPr>
                </a:p>
              </p:txBody>
            </p:sp>
          </p:grpSp>
          <p:pic>
            <p:nvPicPr>
              <p:cNvPr id="32" name="그림 12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6579" y="2049594"/>
                <a:ext cx="757838" cy="696262"/>
              </a:xfrm>
              <a:prstGeom prst="rect">
                <a:avLst/>
              </a:prstGeom>
            </p:spPr>
          </p:pic>
        </p:grpSp>
        <p:grpSp>
          <p:nvGrpSpPr>
            <p:cNvPr id="36" name="그룹 133"/>
            <p:cNvGrpSpPr/>
            <p:nvPr/>
          </p:nvGrpSpPr>
          <p:grpSpPr>
            <a:xfrm>
              <a:off x="1621972" y="2671757"/>
              <a:ext cx="1401346" cy="1107719"/>
              <a:chOff x="1625526" y="2097001"/>
              <a:chExt cx="1401346" cy="1107718"/>
            </a:xfrm>
          </p:grpSpPr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860319" y="2097001"/>
                <a:ext cx="873121" cy="6090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reflection blurRad="6350" stA="52000" endA="300" endPos="16000" dir="5400000" sy="-100000" algn="bl" rotWithShape="0"/>
              </a:effectLst>
            </p:spPr>
          </p:pic>
          <p:grpSp>
            <p:nvGrpSpPr>
              <p:cNvPr id="38" name="그룹 135"/>
              <p:cNvGrpSpPr/>
              <p:nvPr/>
            </p:nvGrpSpPr>
            <p:grpSpPr>
              <a:xfrm>
                <a:off x="1625526" y="2752532"/>
                <a:ext cx="1401346" cy="452187"/>
                <a:chOff x="1351049" y="2323602"/>
                <a:chExt cx="1401346" cy="452187"/>
              </a:xfrm>
            </p:grpSpPr>
            <p:sp>
              <p:nvSpPr>
                <p:cNvPr id="3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675279" y="2614206"/>
                  <a:ext cx="722955" cy="16158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  <a:scene3d>
                    <a:camera prst="orthographicFront"/>
                    <a:lightRig rig="threePt" dir="t"/>
                  </a:scene3d>
                  <a:sp3d>
                    <a:bevelT w="1270" h="2540"/>
                  </a:sp3d>
                </a:bodyPr>
                <a:lstStyle>
                  <a:defPPr>
                    <a:defRPr lang="ko-KR"/>
                  </a:defPPr>
                  <a:lvl1pPr marL="185738" indent="-185738" algn="ctr" latinLnBrk="0">
                    <a:defRPr sz="1200" kern="0">
                      <a:latin typeface="LG스마트체 SemiBold" panose="020B0600000101010101" pitchFamily="50" charset="-127"/>
                      <a:ea typeface="LG스마트체 SemiBold" panose="020B0600000101010101" pitchFamily="50" charset="-127"/>
                      <a:cs typeface="Arial" pitchFamily="34" charset="0"/>
                    </a:defRPr>
                  </a:lvl1pPr>
                </a:lstStyle>
                <a:p>
                  <a:r>
                    <a:rPr lang="en-US" altLang="ko-KR" sz="1050" dirty="0">
                      <a:solidFill>
                        <a:prstClr val="black"/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Global </a:t>
                  </a:r>
                  <a:r>
                    <a:rPr lang="en-US" altLang="ko-KR" sz="1050" dirty="0">
                      <a:solidFill>
                        <a:srgbClr val="CA0042"/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No.1</a:t>
                  </a:r>
                </a:p>
              </p:txBody>
            </p:sp>
            <p:cxnSp>
              <p:nvCxnSpPr>
                <p:cNvPr id="40" name="직선 연결선 137"/>
                <p:cNvCxnSpPr/>
                <p:nvPr/>
              </p:nvCxnSpPr>
              <p:spPr>
                <a:xfrm>
                  <a:off x="1433454" y="2572443"/>
                  <a:ext cx="1206366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351049" y="2323602"/>
                  <a:ext cx="1401346" cy="27699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  <a:scene3d>
                    <a:camera prst="orthographicFront"/>
                    <a:lightRig rig="threePt" dir="t"/>
                  </a:scene3d>
                  <a:sp3d>
                    <a:bevelT w="1270" h="2540"/>
                  </a:sp3d>
                </a:bodyPr>
                <a:lstStyle>
                  <a:defPPr>
                    <a:defRPr lang="ko-KR"/>
                  </a:defPPr>
                  <a:lvl1pPr marL="185738" indent="-185738" algn="ctr" latinLnBrk="0">
                    <a:defRPr sz="1200" kern="0">
                      <a:latin typeface="LG스마트체 SemiBold" panose="020B0600000101010101" pitchFamily="50" charset="-127"/>
                      <a:ea typeface="LG스마트체 SemiBold" panose="020B0600000101010101" pitchFamily="50" charset="-127"/>
                      <a:cs typeface="Arial" pitchFamily="34" charset="0"/>
                    </a:defRPr>
                  </a:lvl1pPr>
                </a:lstStyle>
                <a:p>
                  <a:r>
                    <a:rPr lang="en-US" altLang="ko-KR" dirty="0">
                      <a:solidFill>
                        <a:prstClr val="black"/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Large LCD panels</a:t>
                  </a:r>
                  <a:endParaRPr lang="en-US" altLang="ko-KR" sz="1100" dirty="0">
                    <a:solidFill>
                      <a:prstClr val="black"/>
                    </a:solidFill>
                    <a:latin typeface="LG스마트체2.0 SemiBold" panose="020B0600000101010101" pitchFamily="50" charset="-127"/>
                    <a:ea typeface="LG스마트체2.0 SemiBold" panose="020B0600000101010101" pitchFamily="50" charset="-127"/>
                  </a:endParaRPr>
                </a:p>
              </p:txBody>
            </p:sp>
          </p:grpSp>
        </p:grpSp>
        <p:grpSp>
          <p:nvGrpSpPr>
            <p:cNvPr id="42" name="그룹 139"/>
            <p:cNvGrpSpPr/>
            <p:nvPr/>
          </p:nvGrpSpPr>
          <p:grpSpPr>
            <a:xfrm>
              <a:off x="390563" y="4508246"/>
              <a:ext cx="1206366" cy="1137283"/>
              <a:chOff x="403642" y="3497398"/>
              <a:chExt cx="1206366" cy="1137283"/>
            </a:xfrm>
          </p:grpSpPr>
          <p:grpSp>
            <p:nvGrpSpPr>
              <p:cNvPr id="43" name="그룹 140"/>
              <p:cNvGrpSpPr/>
              <p:nvPr/>
            </p:nvGrpSpPr>
            <p:grpSpPr>
              <a:xfrm>
                <a:off x="403642" y="4199105"/>
                <a:ext cx="1206366" cy="435576"/>
                <a:chOff x="4317331" y="2340212"/>
                <a:chExt cx="1206366" cy="435576"/>
              </a:xfrm>
            </p:grpSpPr>
            <p:sp>
              <p:nvSpPr>
                <p:cNvPr id="4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52584" y="2614205"/>
                  <a:ext cx="736099" cy="16158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  <a:scene3d>
                    <a:camera prst="orthographicFront"/>
                    <a:lightRig rig="threePt" dir="t"/>
                  </a:scene3d>
                  <a:sp3d>
                    <a:bevelT w="1270" h="2540"/>
                  </a:sp3d>
                </a:bodyPr>
                <a:lstStyle>
                  <a:defPPr>
                    <a:defRPr lang="ko-KR"/>
                  </a:defPPr>
                  <a:lvl1pPr marL="185738" indent="-185738" algn="ctr" latinLnBrk="0">
                    <a:defRPr sz="1200" kern="0">
                      <a:latin typeface="LG스마트체 SemiBold" panose="020B0600000101010101" pitchFamily="50" charset="-127"/>
                      <a:ea typeface="LG스마트체 SemiBold" panose="020B0600000101010101" pitchFamily="50" charset="-127"/>
                      <a:cs typeface="Arial" pitchFamily="34" charset="0"/>
                    </a:defRPr>
                  </a:lvl1pPr>
                </a:lstStyle>
                <a:p>
                  <a:pPr>
                    <a:defRPr/>
                  </a:pPr>
                  <a:r>
                    <a:rPr lang="en-US" altLang="ko-KR" sz="1050" dirty="0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Globa</a:t>
                  </a:r>
                  <a:r>
                    <a:rPr lang="en-US" altLang="ko-KR" sz="1050" spc="-70" dirty="0">
                      <a:solidFill>
                        <a:prstClr val="black"/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l </a:t>
                  </a:r>
                  <a:r>
                    <a:rPr lang="en-US" altLang="ko-KR" sz="1050" dirty="0">
                      <a:solidFill>
                        <a:srgbClr val="CA0042"/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No.2</a:t>
                  </a:r>
                  <a:r>
                    <a:rPr lang="en-US" altLang="ko-KR" sz="1050" spc="-70" dirty="0">
                      <a:solidFill>
                        <a:prstClr val="black"/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 </a:t>
                  </a:r>
                </a:p>
              </p:txBody>
            </p:sp>
            <p:cxnSp>
              <p:nvCxnSpPr>
                <p:cNvPr id="46" name="직선 연결선 143"/>
                <p:cNvCxnSpPr/>
                <p:nvPr/>
              </p:nvCxnSpPr>
              <p:spPr>
                <a:xfrm>
                  <a:off x="4317331" y="2572443"/>
                  <a:ext cx="1206366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615952" y="2340212"/>
                  <a:ext cx="662361" cy="26161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  <a:scene3d>
                    <a:camera prst="orthographicFront"/>
                    <a:lightRig rig="threePt" dir="t"/>
                  </a:scene3d>
                  <a:sp3d>
                    <a:bevelT w="1270" h="2540"/>
                  </a:sp3d>
                </a:bodyPr>
                <a:lstStyle>
                  <a:defPPr>
                    <a:defRPr lang="ko-KR"/>
                  </a:defPPr>
                  <a:lvl1pPr marL="185738" indent="-185738" algn="ctr" latinLnBrk="0">
                    <a:defRPr sz="1200" kern="0">
                      <a:latin typeface="LG스마트체 SemiBold" panose="020B0600000101010101" pitchFamily="50" charset="-127"/>
                      <a:ea typeface="LG스마트체 SemiBold" panose="020B0600000101010101" pitchFamily="50" charset="-127"/>
                      <a:cs typeface="Arial" pitchFamily="34" charset="0"/>
                    </a:defRPr>
                  </a:lvl1pPr>
                </a:lstStyle>
                <a:p>
                  <a:pPr>
                    <a:defRPr/>
                  </a:pPr>
                  <a:r>
                    <a:rPr lang="en-US" altLang="ko-KR" sz="1100" dirty="0">
                      <a:solidFill>
                        <a:prstClr val="black"/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LCD TV</a:t>
                  </a:r>
                </a:p>
              </p:txBody>
            </p:sp>
          </p:grpSp>
          <p:pic>
            <p:nvPicPr>
              <p:cNvPr id="44" name="Picture 3" descr="C:\Users\MYONG\Desktop\4월 12일_꿈과비전\3. PNG\56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35383" y="3497398"/>
                <a:ext cx="684193" cy="9053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8" name="그룹 145"/>
            <p:cNvGrpSpPr/>
            <p:nvPr/>
          </p:nvGrpSpPr>
          <p:grpSpPr>
            <a:xfrm>
              <a:off x="1746451" y="4381651"/>
              <a:ext cx="1229824" cy="1281384"/>
              <a:chOff x="406980" y="4915142"/>
              <a:chExt cx="1229824" cy="1281384"/>
            </a:xfrm>
          </p:grpSpPr>
          <p:grpSp>
            <p:nvGrpSpPr>
              <p:cNvPr id="49" name="그룹 146"/>
              <p:cNvGrpSpPr/>
              <p:nvPr/>
            </p:nvGrpSpPr>
            <p:grpSpPr>
              <a:xfrm>
                <a:off x="406980" y="5734861"/>
                <a:ext cx="1229824" cy="461665"/>
                <a:chOff x="7166282" y="2321722"/>
                <a:chExt cx="1229824" cy="461665"/>
              </a:xfrm>
            </p:grpSpPr>
            <p:sp>
              <p:nvSpPr>
                <p:cNvPr id="5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7313534" y="2612324"/>
                  <a:ext cx="913712" cy="16158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  <a:scene3d>
                    <a:camera prst="orthographicFront"/>
                    <a:lightRig rig="threePt" dir="t"/>
                  </a:scene3d>
                  <a:sp3d>
                    <a:bevelT w="1270" h="2540"/>
                  </a:sp3d>
                </a:bodyPr>
                <a:lstStyle>
                  <a:defPPr>
                    <a:defRPr lang="ko-KR"/>
                  </a:defPPr>
                  <a:lvl1pPr marL="185738" indent="-185738" algn="ctr" latinLnBrk="0">
                    <a:defRPr sz="1200" kern="0">
                      <a:latin typeface="LG스마트체 SemiBold" panose="020B0600000101010101" pitchFamily="50" charset="-127"/>
                      <a:ea typeface="LG스마트체 SemiBold" panose="020B0600000101010101" pitchFamily="50" charset="-127"/>
                      <a:cs typeface="Arial" pitchFamily="34" charset="0"/>
                    </a:defRPr>
                  </a:lvl1pPr>
                </a:lstStyle>
                <a:p>
                  <a:pPr>
                    <a:defRPr/>
                  </a:pPr>
                  <a:r>
                    <a:rPr lang="en-US" altLang="ko-KR" sz="1050" dirty="0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Domestic No.1</a:t>
                  </a:r>
                </a:p>
              </p:txBody>
            </p:sp>
            <p:cxnSp>
              <p:nvCxnSpPr>
                <p:cNvPr id="52" name="직선 연결선 149"/>
                <p:cNvCxnSpPr/>
                <p:nvPr/>
              </p:nvCxnSpPr>
              <p:spPr>
                <a:xfrm>
                  <a:off x="7167089" y="2570563"/>
                  <a:ext cx="1206366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7166282" y="2321722"/>
                  <a:ext cx="1229824" cy="461665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  <a:scene3d>
                    <a:camera prst="orthographicFront"/>
                    <a:lightRig rig="threePt" dir="t"/>
                  </a:scene3d>
                  <a:sp3d>
                    <a:bevelT w="1270" h="2540"/>
                  </a:sp3d>
                </a:bodyPr>
                <a:lstStyle>
                  <a:defPPr>
                    <a:defRPr lang="ko-KR"/>
                  </a:defPPr>
                  <a:lvl1pPr marL="185738" indent="-185738" algn="ctr" latinLnBrk="0">
                    <a:defRPr sz="1200" kern="0">
                      <a:latin typeface="LG스마트체 SemiBold" panose="020B0600000101010101" pitchFamily="50" charset="-127"/>
                      <a:ea typeface="LG스마트체 SemiBold" panose="020B0600000101010101" pitchFamily="50" charset="-127"/>
                      <a:cs typeface="Arial" pitchFamily="34" charset="0"/>
                    </a:defRPr>
                  </a:lvl1pPr>
                </a:lstStyle>
                <a:p>
                  <a:pPr>
                    <a:defRPr/>
                  </a:pPr>
                  <a:r>
                    <a:rPr lang="en-US" altLang="ko-KR" dirty="0">
                      <a:solidFill>
                        <a:prstClr val="black"/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Air conditioner</a:t>
                  </a:r>
                </a:p>
                <a:p>
                  <a:pPr>
                    <a:defRPr/>
                  </a:pPr>
                  <a:endParaRPr lang="en-US" altLang="ko-KR" dirty="0">
                    <a:solidFill>
                      <a:prstClr val="black"/>
                    </a:solidFill>
                    <a:latin typeface="LG스마트체2.0 SemiBold" panose="020B0600000101010101" pitchFamily="50" charset="-127"/>
                    <a:ea typeface="LG스마트체2.0 SemiBold" panose="020B0600000101010101" pitchFamily="50" charset="-127"/>
                  </a:endParaRPr>
                </a:p>
              </p:txBody>
            </p:sp>
          </p:grpSp>
          <p:pic>
            <p:nvPicPr>
              <p:cNvPr id="50" name="그림 14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366" y="4915142"/>
                <a:ext cx="866480" cy="804270"/>
              </a:xfrm>
              <a:prstGeom prst="rect">
                <a:avLst/>
              </a:prstGeom>
            </p:spPr>
          </p:pic>
        </p:grpSp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865F297F-B525-7B49-A43F-BC9C06A38F8E}"/>
              </a:ext>
            </a:extLst>
          </p:cNvPr>
          <p:cNvGrpSpPr/>
          <p:nvPr/>
        </p:nvGrpSpPr>
        <p:grpSpPr>
          <a:xfrm>
            <a:off x="3143556" y="1412788"/>
            <a:ext cx="2852813" cy="4810122"/>
            <a:chOff x="3143556" y="1412788"/>
            <a:chExt cx="2852813" cy="4810122"/>
          </a:xfrm>
        </p:grpSpPr>
        <p:sp>
          <p:nvSpPr>
            <p:cNvPr id="9" name="직사각형 106"/>
            <p:cNvSpPr/>
            <p:nvPr/>
          </p:nvSpPr>
          <p:spPr>
            <a:xfrm>
              <a:off x="3248226" y="1606722"/>
              <a:ext cx="2700000" cy="461618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2">
                  <a:lumMod val="75000"/>
                </a:schemeClr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dist="38100" dir="5400000" algn="t" rotWithShape="0">
                <a:srgbClr val="BA035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717171"/>
                </a:solidFill>
              </a:endParaRPr>
            </a:p>
          </p:txBody>
        </p:sp>
        <p:grpSp>
          <p:nvGrpSpPr>
            <p:cNvPr id="10" name="그룹 107"/>
            <p:cNvGrpSpPr/>
            <p:nvPr/>
          </p:nvGrpSpPr>
          <p:grpSpPr>
            <a:xfrm>
              <a:off x="4660836" y="3286525"/>
              <a:ext cx="1206366" cy="1286212"/>
              <a:chOff x="4645946" y="3505690"/>
              <a:chExt cx="1206366" cy="1286211"/>
            </a:xfrm>
          </p:grpSpPr>
          <p:grpSp>
            <p:nvGrpSpPr>
              <p:cNvPr id="11" name="그룹 108"/>
              <p:cNvGrpSpPr/>
              <p:nvPr/>
            </p:nvGrpSpPr>
            <p:grpSpPr>
              <a:xfrm>
                <a:off x="4645946" y="4178792"/>
                <a:ext cx="1206366" cy="613109"/>
                <a:chOff x="2871195" y="3944460"/>
                <a:chExt cx="1206366" cy="613109"/>
              </a:xfrm>
            </p:grpSpPr>
            <p:sp>
              <p:nvSpPr>
                <p:cNvPr id="1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3113020" y="4257487"/>
                  <a:ext cx="722955" cy="30008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  <a:scene3d>
                    <a:camera prst="orthographicFront"/>
                    <a:lightRig rig="threePt" dir="t"/>
                  </a:scene3d>
                  <a:sp3d>
                    <a:bevelT w="1270" h="2540"/>
                  </a:sp3d>
                </a:bodyPr>
                <a:lstStyle>
                  <a:defPPr>
                    <a:defRPr lang="ko-KR"/>
                  </a:defPPr>
                  <a:lvl1pPr marL="185738" indent="-185738" algn="ctr" latinLnBrk="0">
                    <a:defRPr sz="1200" kern="0">
                      <a:latin typeface="LG스마트체 SemiBold" panose="020B0600000101010101" pitchFamily="50" charset="-127"/>
                      <a:ea typeface="LG스마트체 SemiBold" panose="020B0600000101010101" pitchFamily="50" charset="-127"/>
                      <a:cs typeface="Arial" pitchFamily="34" charset="0"/>
                    </a:defRPr>
                  </a:lvl1pPr>
                </a:lstStyle>
                <a:p>
                  <a:pPr>
                    <a:defRPr/>
                  </a:pPr>
                  <a:r>
                    <a:rPr lang="en-US" altLang="ko-KR" sz="1050" dirty="0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Global </a:t>
                  </a:r>
                  <a:r>
                    <a:rPr lang="en-US" altLang="ko-KR" sz="1050" dirty="0">
                      <a:solidFill>
                        <a:srgbClr val="CA0042"/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No.1</a:t>
                  </a:r>
                </a:p>
                <a:p>
                  <a:pPr>
                    <a:defRPr/>
                  </a:pPr>
                  <a:r>
                    <a:rPr lang="en-US" altLang="ko-KR" sz="900" dirty="0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(MS 23%)</a:t>
                  </a:r>
                </a:p>
              </p:txBody>
            </p:sp>
            <p:cxnSp>
              <p:nvCxnSpPr>
                <p:cNvPr id="14" name="직선 연결선 111"/>
                <p:cNvCxnSpPr/>
                <p:nvPr/>
              </p:nvCxnSpPr>
              <p:spPr>
                <a:xfrm>
                  <a:off x="2871195" y="4190323"/>
                  <a:ext cx="1206366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959509" y="3944460"/>
                  <a:ext cx="1059906" cy="461665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  <a:scene3d>
                    <a:camera prst="orthographicFront"/>
                    <a:lightRig rig="threePt" dir="t"/>
                  </a:scene3d>
                  <a:sp3d>
                    <a:bevelT w="1270" h="2540"/>
                  </a:sp3d>
                </a:bodyPr>
                <a:lstStyle>
                  <a:defPPr>
                    <a:defRPr lang="ko-KR"/>
                  </a:defPPr>
                  <a:lvl1pPr marL="185738" indent="-185738" algn="ctr" latinLnBrk="0">
                    <a:defRPr sz="1200" kern="0">
                      <a:latin typeface="LG스마트체 SemiBold" panose="020B0600000101010101" pitchFamily="50" charset="-127"/>
                      <a:ea typeface="LG스마트체 SemiBold" panose="020B0600000101010101" pitchFamily="50" charset="-127"/>
                      <a:cs typeface="Arial" pitchFamily="34" charset="0"/>
                    </a:defRPr>
                  </a:lvl1pPr>
                </a:lstStyle>
                <a:p>
                  <a:pPr>
                    <a:defRPr/>
                  </a:pPr>
                  <a:r>
                    <a:rPr lang="en-US" altLang="ko-KR" dirty="0"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ABS plastics</a:t>
                  </a:r>
                </a:p>
                <a:p>
                  <a:pPr>
                    <a:defRPr/>
                  </a:pPr>
                  <a:endParaRPr lang="en-US" altLang="ko-KR" dirty="0">
                    <a:latin typeface="LG스마트체2.0 SemiBold" panose="020B0600000101010101" pitchFamily="50" charset="-127"/>
                    <a:ea typeface="LG스마트체2.0 SemiBold" panose="020B0600000101010101" pitchFamily="50" charset="-127"/>
                  </a:endParaRPr>
                </a:p>
              </p:txBody>
            </p:sp>
          </p:grpSp>
          <p:pic>
            <p:nvPicPr>
              <p:cNvPr id="12" name="그림 10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3902" y="3505690"/>
                <a:ext cx="923219" cy="842477"/>
              </a:xfrm>
              <a:prstGeom prst="rect">
                <a:avLst/>
              </a:prstGeom>
            </p:spPr>
          </p:pic>
        </p:grpSp>
        <p:grpSp>
          <p:nvGrpSpPr>
            <p:cNvPr id="22" name="그룹 119"/>
            <p:cNvGrpSpPr/>
            <p:nvPr/>
          </p:nvGrpSpPr>
          <p:grpSpPr>
            <a:xfrm>
              <a:off x="3143556" y="1412788"/>
              <a:ext cx="1544426" cy="377567"/>
              <a:chOff x="346119" y="3375625"/>
              <a:chExt cx="1314607" cy="377567"/>
            </a:xfrm>
          </p:grpSpPr>
          <p:sp>
            <p:nvSpPr>
              <p:cNvPr id="23" name="이등변 삼각형 120"/>
              <p:cNvSpPr/>
              <p:nvPr/>
            </p:nvSpPr>
            <p:spPr>
              <a:xfrm flipH="1" flipV="1">
                <a:off x="347908" y="3694331"/>
                <a:ext cx="89355" cy="58861"/>
              </a:xfrm>
              <a:prstGeom prst="triangle">
                <a:avLst>
                  <a:gd name="adj" fmla="val 0"/>
                </a:avLst>
              </a:prstGeom>
              <a:solidFill>
                <a:srgbClr val="6602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>
                  <a:latin typeface="Arial" panose="020B0604020202020204" pitchFamily="34" charset="0"/>
                </a:endParaRPr>
              </a:p>
            </p:txBody>
          </p:sp>
          <p:pic>
            <p:nvPicPr>
              <p:cNvPr id="24" name="그림 121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119" y="3375625"/>
                <a:ext cx="1314607" cy="32274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5" name="TextBox 122"/>
              <p:cNvSpPr txBox="1"/>
              <p:nvPr/>
            </p:nvSpPr>
            <p:spPr>
              <a:xfrm>
                <a:off x="476955" y="3391233"/>
                <a:ext cx="66995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/>
              <a:p>
                <a:r>
                  <a:rPr lang="pl-PL" altLang="ko-KR" sz="1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G스마트체2.0 Bold" panose="020B0600000101010101" pitchFamily="50" charset="-127"/>
                    <a:ea typeface="LG스마트체2.0 Bold" panose="020B0600000101010101" pitchFamily="50" charset="-127"/>
                  </a:rPr>
                  <a:t>Chemia</a:t>
                </a:r>
                <a:endParaRPr lang="ko-KR" altLang="en-US" sz="1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G스마트체2.0 Bold" panose="020B0600000101010101" pitchFamily="50" charset="-127"/>
                  <a:ea typeface="LG스마트체2.0 Bold" panose="020B0600000101010101" pitchFamily="50" charset="-127"/>
                </a:endParaRPr>
              </a:p>
            </p:txBody>
          </p:sp>
        </p:grpSp>
        <p:grpSp>
          <p:nvGrpSpPr>
            <p:cNvPr id="54" name="그룹 151"/>
            <p:cNvGrpSpPr/>
            <p:nvPr/>
          </p:nvGrpSpPr>
          <p:grpSpPr>
            <a:xfrm>
              <a:off x="3918999" y="1854256"/>
              <a:ext cx="1374413" cy="1243080"/>
              <a:chOff x="3904107" y="2108177"/>
              <a:chExt cx="1374413" cy="1243080"/>
            </a:xfrm>
          </p:grpSpPr>
          <p:grpSp>
            <p:nvGrpSpPr>
              <p:cNvPr id="55" name="그룹 152"/>
              <p:cNvGrpSpPr/>
              <p:nvPr/>
            </p:nvGrpSpPr>
            <p:grpSpPr>
              <a:xfrm>
                <a:off x="3992204" y="2760572"/>
                <a:ext cx="1220356" cy="590685"/>
                <a:chOff x="1433454" y="3943362"/>
                <a:chExt cx="1220356" cy="590685"/>
              </a:xfrm>
            </p:grpSpPr>
            <p:sp>
              <p:nvSpPr>
                <p:cNvPr id="5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559863" y="4233965"/>
                  <a:ext cx="953787" cy="30008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  <a:scene3d>
                    <a:camera prst="orthographicFront"/>
                    <a:lightRig rig="threePt" dir="t"/>
                  </a:scene3d>
                  <a:sp3d>
                    <a:bevelT w="1270" h="2540"/>
                  </a:sp3d>
                </a:bodyPr>
                <a:lstStyle>
                  <a:defPPr>
                    <a:defRPr lang="ko-KR"/>
                  </a:defPPr>
                  <a:lvl1pPr marL="185738" indent="-185738" algn="ctr" latinLnBrk="0">
                    <a:defRPr sz="1200" kern="0">
                      <a:latin typeface="LG스마트체 SemiBold" panose="020B0600000101010101" pitchFamily="50" charset="-127"/>
                      <a:ea typeface="LG스마트체 SemiBold" panose="020B0600000101010101" pitchFamily="50" charset="-127"/>
                      <a:cs typeface="Arial" pitchFamily="34" charset="0"/>
                    </a:defRPr>
                  </a:lvl1pPr>
                </a:lstStyle>
                <a:p>
                  <a:r>
                    <a:rPr lang="en-US" altLang="ko-KR" sz="1050" dirty="0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Global </a:t>
                  </a:r>
                  <a:r>
                    <a:rPr lang="en-US" altLang="ko-KR" sz="1050" dirty="0">
                      <a:solidFill>
                        <a:srgbClr val="CA0042"/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No.1</a:t>
                  </a:r>
                </a:p>
                <a:p>
                  <a:r>
                    <a:rPr lang="en-US" altLang="ko-KR" sz="900" dirty="0"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(By Contract size)</a:t>
                  </a:r>
                </a:p>
              </p:txBody>
            </p:sp>
            <p:cxnSp>
              <p:nvCxnSpPr>
                <p:cNvPr id="60" name="직선 연결선 157"/>
                <p:cNvCxnSpPr/>
                <p:nvPr/>
              </p:nvCxnSpPr>
              <p:spPr>
                <a:xfrm>
                  <a:off x="1433454" y="4192203"/>
                  <a:ext cx="1206366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449634" y="3943362"/>
                  <a:ext cx="1204176" cy="27699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  <a:scene3d>
                    <a:camera prst="orthographicFront"/>
                    <a:lightRig rig="threePt" dir="t"/>
                  </a:scene3d>
                  <a:sp3d>
                    <a:bevelT w="1270" h="2540"/>
                  </a:sp3d>
                </a:bodyPr>
                <a:lstStyle>
                  <a:defPPr>
                    <a:defRPr lang="ko-KR"/>
                  </a:defPPr>
                  <a:lvl1pPr marL="185738" indent="-185738" algn="ctr" latinLnBrk="0">
                    <a:defRPr sz="1200" kern="0">
                      <a:latin typeface="LG스마트체 SemiBold" panose="020B0600000101010101" pitchFamily="50" charset="-127"/>
                      <a:ea typeface="LG스마트체 SemiBold" panose="020B0600000101010101" pitchFamily="50" charset="-127"/>
                      <a:cs typeface="Arial" pitchFamily="34" charset="0"/>
                    </a:defRPr>
                  </a:lvl1pPr>
                </a:lstStyle>
                <a:p>
                  <a:r>
                    <a:rPr lang="en-US" altLang="ko-KR" dirty="0">
                      <a:solidFill>
                        <a:prstClr val="black"/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Battery for EV</a:t>
                  </a:r>
                </a:p>
              </p:txBody>
            </p:sp>
          </p:grpSp>
          <p:grpSp>
            <p:nvGrpSpPr>
              <p:cNvPr id="56" name="그룹 153"/>
              <p:cNvGrpSpPr/>
              <p:nvPr/>
            </p:nvGrpSpPr>
            <p:grpSpPr>
              <a:xfrm>
                <a:off x="3904107" y="2108177"/>
                <a:ext cx="1374413" cy="711815"/>
                <a:chOff x="3904107" y="2083463"/>
                <a:chExt cx="1374413" cy="711815"/>
              </a:xfrm>
            </p:grpSpPr>
            <p:pic>
              <p:nvPicPr>
                <p:cNvPr id="57" name="그림 154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04107" y="2175336"/>
                  <a:ext cx="1119430" cy="619942"/>
                </a:xfrm>
                <a:prstGeom prst="rect">
                  <a:avLst/>
                </a:prstGeom>
              </p:spPr>
            </p:pic>
            <p:pic>
              <p:nvPicPr>
                <p:cNvPr id="58" name="그림 155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394" t="20042" r="8050" b="3046"/>
                <a:stretch/>
              </p:blipFill>
              <p:spPr>
                <a:xfrm>
                  <a:off x="4270408" y="2083463"/>
                  <a:ext cx="1008112" cy="654993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2" name="그룹 159"/>
            <p:cNvGrpSpPr/>
            <p:nvPr/>
          </p:nvGrpSpPr>
          <p:grpSpPr>
            <a:xfrm>
              <a:off x="3251477" y="3198823"/>
              <a:ext cx="1355610" cy="1374321"/>
              <a:chOff x="3236585" y="3417988"/>
              <a:chExt cx="1355610" cy="1374320"/>
            </a:xfrm>
          </p:grpSpPr>
          <p:sp>
            <p:nvSpPr>
              <p:cNvPr id="63" name="Text Box 7"/>
              <p:cNvSpPr txBox="1">
                <a:spLocks noChangeArrowheads="1"/>
              </p:cNvSpPr>
              <p:nvPr/>
            </p:nvSpPr>
            <p:spPr bwMode="auto">
              <a:xfrm>
                <a:off x="3471489" y="4469143"/>
                <a:ext cx="953787" cy="3231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 h="2540"/>
                </a:sp3d>
              </a:bodyPr>
              <a:lstStyle>
                <a:defPPr>
                  <a:defRPr lang="ko-KR"/>
                </a:defPPr>
                <a:lvl1pPr marL="185738" indent="-185738" algn="ctr" latinLnBrk="0">
                  <a:defRPr sz="1200" kern="0">
                    <a:latin typeface="LG스마트체 SemiBold" panose="020B0600000101010101" pitchFamily="50" charset="-127"/>
                    <a:ea typeface="LG스마트체 SemiBold" panose="020B0600000101010101" pitchFamily="50" charset="-127"/>
                    <a:cs typeface="Arial" pitchFamily="34" charset="0"/>
                  </a:defRPr>
                </a:lvl1pPr>
              </a:lstStyle>
              <a:p>
                <a:pPr>
                  <a:defRPr/>
                </a:pPr>
                <a:r>
                  <a:rPr lang="en-US" altLang="ko-KR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LG스마트체2.0 SemiBold" panose="020B0600000101010101" pitchFamily="50" charset="-127"/>
                    <a:ea typeface="LG스마트체2.0 SemiBold" panose="020B0600000101010101" pitchFamily="50" charset="-127"/>
                  </a:rPr>
                  <a:t>Global </a:t>
                </a:r>
                <a:r>
                  <a:rPr lang="en-US" altLang="ko-KR" dirty="0">
                    <a:solidFill>
                      <a:srgbClr val="CA0042"/>
                    </a:solidFill>
                    <a:latin typeface="LG스마트체2.0 SemiBold" panose="020B0600000101010101" pitchFamily="50" charset="-127"/>
                    <a:ea typeface="LG스마트체2.0 SemiBold" panose="020B0600000101010101" pitchFamily="50" charset="-127"/>
                  </a:rPr>
                  <a:t>No.1</a:t>
                </a:r>
              </a:p>
              <a:p>
                <a:pPr>
                  <a:defRPr/>
                </a:pPr>
                <a:r>
                  <a:rPr lang="en-US" altLang="ko-KR" sz="900" dirty="0">
                    <a:latin typeface="LG스마트체2.0 SemiBold" panose="020B0600000101010101" pitchFamily="50" charset="-127"/>
                    <a:ea typeface="LG스마트체2.0 SemiBold" panose="020B0600000101010101" pitchFamily="50" charset="-127"/>
                  </a:rPr>
                  <a:t>(By Contract size)</a:t>
                </a:r>
              </a:p>
            </p:txBody>
          </p:sp>
          <p:cxnSp>
            <p:nvCxnSpPr>
              <p:cNvPr id="64" name="직선 연결선 161"/>
              <p:cNvCxnSpPr/>
              <p:nvPr/>
            </p:nvCxnSpPr>
            <p:spPr>
              <a:xfrm>
                <a:off x="3345078" y="4427381"/>
                <a:ext cx="1206366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 Box 7"/>
              <p:cNvSpPr txBox="1">
                <a:spLocks noChangeArrowheads="1"/>
              </p:cNvSpPr>
              <p:nvPr/>
            </p:nvSpPr>
            <p:spPr bwMode="auto">
              <a:xfrm>
                <a:off x="3357563" y="4176660"/>
                <a:ext cx="1234632" cy="2616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>
                  <a:bevelT w="1270" h="2540"/>
                </a:sp3d>
              </a:bodyPr>
              <a:lstStyle>
                <a:defPPr>
                  <a:defRPr lang="ko-KR"/>
                </a:defPPr>
                <a:lvl1pPr marL="185738" indent="-185738" algn="ctr" latinLnBrk="0">
                  <a:defRPr sz="1200" kern="0">
                    <a:latin typeface="LG스마트체 SemiBold" panose="020B0600000101010101" pitchFamily="50" charset="-127"/>
                    <a:ea typeface="LG스마트체 SemiBold" panose="020B0600000101010101" pitchFamily="50" charset="-127"/>
                    <a:cs typeface="Arial" pitchFamily="34" charset="0"/>
                  </a:defRPr>
                </a:lvl1pPr>
              </a:lstStyle>
              <a:p>
                <a:pPr>
                  <a:defRPr/>
                </a:pPr>
                <a:r>
                  <a:rPr lang="en-US" altLang="ko-KR" sz="1100" dirty="0">
                    <a:solidFill>
                      <a:prstClr val="black"/>
                    </a:solidFill>
                    <a:latin typeface="LG스마트체2.0 SemiBold" panose="020B0600000101010101" pitchFamily="50" charset="-127"/>
                    <a:ea typeface="LG스마트체2.0 SemiBold" panose="020B0600000101010101" pitchFamily="50" charset="-127"/>
                  </a:rPr>
                  <a:t>Battery for ESS </a:t>
                </a:r>
              </a:p>
            </p:txBody>
          </p:sp>
          <p:grpSp>
            <p:nvGrpSpPr>
              <p:cNvPr id="66" name="그룹 163"/>
              <p:cNvGrpSpPr/>
              <p:nvPr/>
            </p:nvGrpSpPr>
            <p:grpSpPr>
              <a:xfrm>
                <a:off x="3236585" y="3417988"/>
                <a:ext cx="1185763" cy="816496"/>
                <a:chOff x="3137227" y="1988840"/>
                <a:chExt cx="1434773" cy="987961"/>
              </a:xfrm>
            </p:grpSpPr>
            <p:pic>
              <p:nvPicPr>
                <p:cNvPr id="67" name="그림 164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37227" y="2420888"/>
                  <a:ext cx="1216788" cy="555913"/>
                </a:xfrm>
                <a:prstGeom prst="rect">
                  <a:avLst/>
                </a:prstGeom>
              </p:spPr>
            </p:pic>
            <p:pic>
              <p:nvPicPr>
                <p:cNvPr id="68" name="그림 165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77874" y="1988840"/>
                  <a:ext cx="894126" cy="9602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9" name="그룹 166"/>
            <p:cNvGrpSpPr/>
            <p:nvPr/>
          </p:nvGrpSpPr>
          <p:grpSpPr>
            <a:xfrm>
              <a:off x="3374630" y="4758900"/>
              <a:ext cx="1206366" cy="1303870"/>
              <a:chOff x="3359740" y="5025692"/>
              <a:chExt cx="1206366" cy="1303870"/>
            </a:xfrm>
          </p:grpSpPr>
          <p:grpSp>
            <p:nvGrpSpPr>
              <p:cNvPr id="70" name="그룹 167"/>
              <p:cNvGrpSpPr/>
              <p:nvPr/>
            </p:nvGrpSpPr>
            <p:grpSpPr>
              <a:xfrm>
                <a:off x="3359740" y="5738877"/>
                <a:ext cx="1206366" cy="590685"/>
                <a:chOff x="7167089" y="3941482"/>
                <a:chExt cx="1206366" cy="590685"/>
              </a:xfrm>
            </p:grpSpPr>
            <p:sp>
              <p:nvSpPr>
                <p:cNvPr id="7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7194754" y="4232085"/>
                  <a:ext cx="1122102" cy="30008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  <a:scene3d>
                    <a:camera prst="orthographicFront"/>
                    <a:lightRig rig="threePt" dir="t"/>
                  </a:scene3d>
                  <a:sp3d>
                    <a:bevelT w="1270" h="2540"/>
                  </a:sp3d>
                </a:bodyPr>
                <a:lstStyle>
                  <a:defPPr>
                    <a:defRPr lang="ko-KR"/>
                  </a:defPPr>
                  <a:lvl1pPr marL="185738" indent="-185738" algn="ctr" latinLnBrk="0">
                    <a:defRPr sz="1200" kern="0">
                      <a:latin typeface="LG스마트체 SemiBold" panose="020B0600000101010101" pitchFamily="50" charset="-127"/>
                      <a:ea typeface="LG스마트체 SemiBold" panose="020B0600000101010101" pitchFamily="50" charset="-127"/>
                      <a:cs typeface="Arial" pitchFamily="34" charset="0"/>
                    </a:defRPr>
                  </a:lvl1pPr>
                </a:lstStyle>
                <a:p>
                  <a:pPr>
                    <a:defRPr/>
                  </a:pPr>
                  <a:r>
                    <a:rPr lang="ko-KR" altLang="en-US" sz="1050" dirty="0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 </a:t>
                  </a:r>
                  <a:r>
                    <a:rPr lang="en-US" altLang="ko-KR" sz="1050" dirty="0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Domestic No.1</a:t>
                  </a:r>
                </a:p>
                <a:p>
                  <a:pPr>
                    <a:defRPr/>
                  </a:pPr>
                  <a:r>
                    <a:rPr lang="en-US" altLang="ko-KR" sz="900" dirty="0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 (In Duty-Free shops)</a:t>
                  </a:r>
                </a:p>
              </p:txBody>
            </p:sp>
            <p:cxnSp>
              <p:nvCxnSpPr>
                <p:cNvPr id="73" name="직선 연결선 170"/>
                <p:cNvCxnSpPr/>
                <p:nvPr/>
              </p:nvCxnSpPr>
              <p:spPr>
                <a:xfrm>
                  <a:off x="7167089" y="4190323"/>
                  <a:ext cx="1206366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7326585" y="3941482"/>
                  <a:ext cx="909223" cy="27699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  <a:scene3d>
                    <a:camera prst="orthographicFront"/>
                    <a:lightRig rig="threePt" dir="t"/>
                  </a:scene3d>
                  <a:sp3d>
                    <a:bevelT w="1270" h="2540"/>
                  </a:sp3d>
                </a:bodyPr>
                <a:lstStyle>
                  <a:defPPr>
                    <a:defRPr lang="ko-KR"/>
                  </a:defPPr>
                  <a:lvl1pPr marL="185738" indent="-185738" algn="ctr" latinLnBrk="0">
                    <a:defRPr sz="1200" kern="0">
                      <a:latin typeface="LG스마트체 SemiBold" panose="020B0600000101010101" pitchFamily="50" charset="-127"/>
                      <a:ea typeface="LG스마트체 SemiBold" panose="020B0600000101010101" pitchFamily="50" charset="-127"/>
                      <a:cs typeface="Arial" pitchFamily="34" charset="0"/>
                    </a:defRPr>
                  </a:lvl1pPr>
                </a:lstStyle>
                <a:p>
                  <a:pPr>
                    <a:defRPr/>
                  </a:pPr>
                  <a:r>
                    <a:rPr lang="en-US" altLang="ko-KR" dirty="0">
                      <a:solidFill>
                        <a:prstClr val="black"/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Cosmetics</a:t>
                  </a:r>
                </a:p>
              </p:txBody>
            </p:sp>
          </p:grpSp>
          <p:pic>
            <p:nvPicPr>
              <p:cNvPr id="71" name="그림 168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5007"/>
              <a:stretch/>
            </p:blipFill>
            <p:spPr>
              <a:xfrm>
                <a:off x="3387629" y="5025692"/>
                <a:ext cx="1137415" cy="741056"/>
              </a:xfrm>
              <a:prstGeom prst="rect">
                <a:avLst/>
              </a:prstGeom>
            </p:spPr>
          </p:pic>
        </p:grpSp>
        <p:grpSp>
          <p:nvGrpSpPr>
            <p:cNvPr id="75" name="그룹 172"/>
            <p:cNvGrpSpPr/>
            <p:nvPr/>
          </p:nvGrpSpPr>
          <p:grpSpPr>
            <a:xfrm>
              <a:off x="4652731" y="4741037"/>
              <a:ext cx="1343638" cy="1325754"/>
              <a:chOff x="4666415" y="5007828"/>
              <a:chExt cx="1343638" cy="1325755"/>
            </a:xfrm>
          </p:grpSpPr>
          <p:grpSp>
            <p:nvGrpSpPr>
              <p:cNvPr id="76" name="그룹 173"/>
              <p:cNvGrpSpPr/>
              <p:nvPr/>
            </p:nvGrpSpPr>
            <p:grpSpPr>
              <a:xfrm>
                <a:off x="4666415" y="5742898"/>
                <a:ext cx="1343638" cy="590685"/>
                <a:chOff x="5690690" y="4046257"/>
                <a:chExt cx="1343638" cy="590685"/>
              </a:xfrm>
            </p:grpSpPr>
            <p:sp>
              <p:nvSpPr>
                <p:cNvPr id="8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5785423" y="4336860"/>
                  <a:ext cx="913712" cy="30008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  <a:scene3d>
                    <a:camera prst="orthographicFront"/>
                    <a:lightRig rig="threePt" dir="t"/>
                  </a:scene3d>
                  <a:sp3d>
                    <a:bevelT w="1270" h="2540"/>
                  </a:sp3d>
                </a:bodyPr>
                <a:lstStyle>
                  <a:defPPr>
                    <a:defRPr lang="ko-KR"/>
                  </a:defPPr>
                  <a:lvl1pPr marL="185738" indent="-185738" algn="ctr" latinLnBrk="0">
                    <a:defRPr sz="1200" kern="0">
                      <a:latin typeface="LG스마트체 SemiBold" panose="020B0600000101010101" pitchFamily="50" charset="-127"/>
                      <a:ea typeface="LG스마트체 SemiBold" panose="020B0600000101010101" pitchFamily="50" charset="-127"/>
                      <a:cs typeface="Arial" pitchFamily="34" charset="0"/>
                    </a:defRPr>
                  </a:lvl1pPr>
                </a:lstStyle>
                <a:p>
                  <a:pPr>
                    <a:defRPr/>
                  </a:pPr>
                  <a:r>
                    <a:rPr lang="en-US" altLang="ko-KR" sz="1050" dirty="0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Domestic</a:t>
                  </a:r>
                  <a:r>
                    <a:rPr lang="ko-KR" altLang="en-US" sz="1050" dirty="0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 </a:t>
                  </a:r>
                  <a:r>
                    <a:rPr lang="en-US" altLang="ko-KR" sz="1050" dirty="0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No.1</a:t>
                  </a:r>
                </a:p>
                <a:p>
                  <a:pPr>
                    <a:defRPr/>
                  </a:pPr>
                  <a:r>
                    <a:rPr lang="en-US" altLang="ko-KR" sz="900" dirty="0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(MS 38.3%)</a:t>
                  </a:r>
                </a:p>
              </p:txBody>
            </p:sp>
            <p:cxnSp>
              <p:nvCxnSpPr>
                <p:cNvPr id="81" name="직선 연결선 178"/>
                <p:cNvCxnSpPr/>
                <p:nvPr/>
              </p:nvCxnSpPr>
              <p:spPr>
                <a:xfrm>
                  <a:off x="5744239" y="4295098"/>
                  <a:ext cx="1206366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5690690" y="4046257"/>
                  <a:ext cx="1343638" cy="27699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  <a:scene3d>
                    <a:camera prst="orthographicFront"/>
                    <a:lightRig rig="threePt" dir="t"/>
                  </a:scene3d>
                  <a:sp3d>
                    <a:bevelT w="1270" h="2540"/>
                  </a:sp3d>
                </a:bodyPr>
                <a:lstStyle>
                  <a:defPPr>
                    <a:defRPr lang="ko-KR"/>
                  </a:defPPr>
                  <a:lvl1pPr marL="185738" indent="-185738" algn="ctr" latinLnBrk="0">
                    <a:defRPr sz="1200" kern="0">
                      <a:latin typeface="LG스마트체 SemiBold" panose="020B0600000101010101" pitchFamily="50" charset="-127"/>
                      <a:ea typeface="LG스마트체 SemiBold" panose="020B0600000101010101" pitchFamily="50" charset="-127"/>
                      <a:cs typeface="Arial" pitchFamily="34" charset="0"/>
                    </a:defRPr>
                  </a:lvl1pPr>
                </a:lstStyle>
                <a:p>
                  <a:pPr>
                    <a:defRPr/>
                  </a:pPr>
                  <a:r>
                    <a:rPr lang="en-US" altLang="ko-KR" dirty="0">
                      <a:solidFill>
                        <a:prstClr val="black"/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</a:rPr>
                    <a:t>Household cares</a:t>
                  </a:r>
                </a:p>
              </p:txBody>
            </p:sp>
          </p:grpSp>
          <p:grpSp>
            <p:nvGrpSpPr>
              <p:cNvPr id="77" name="그룹 174"/>
              <p:cNvGrpSpPr/>
              <p:nvPr/>
            </p:nvGrpSpPr>
            <p:grpSpPr>
              <a:xfrm>
                <a:off x="4860700" y="5007828"/>
                <a:ext cx="849558" cy="856928"/>
                <a:chOff x="4773171" y="4964982"/>
                <a:chExt cx="934514" cy="942621"/>
              </a:xfrm>
            </p:grpSpPr>
            <p:pic>
              <p:nvPicPr>
                <p:cNvPr id="78" name="그림 175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73171" y="4964982"/>
                  <a:ext cx="450649" cy="942621"/>
                </a:xfrm>
                <a:prstGeom prst="rect">
                  <a:avLst/>
                </a:prstGeom>
              </p:spPr>
            </p:pic>
            <p:pic>
              <p:nvPicPr>
                <p:cNvPr id="79" name="그림 176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55575" y="5195060"/>
                  <a:ext cx="452110" cy="549593"/>
                </a:xfrm>
                <a:prstGeom prst="rect">
                  <a:avLst/>
                </a:prstGeom>
                <a:effectLst>
                  <a:reflection blurRad="6350" stA="52000" endA="300" endPos="35000" dir="5400000" sy="-100000" algn="bl" rotWithShape="0"/>
                </a:effectLst>
              </p:spPr>
            </p:pic>
          </p:grpSp>
        </p:grpSp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C8DA7B2D-1CBE-A945-AFD8-4D91D3464C84}"/>
              </a:ext>
            </a:extLst>
          </p:cNvPr>
          <p:cNvGrpSpPr/>
          <p:nvPr/>
        </p:nvGrpSpPr>
        <p:grpSpPr>
          <a:xfrm>
            <a:off x="6044488" y="1412776"/>
            <a:ext cx="2752878" cy="4810134"/>
            <a:chOff x="6044488" y="1412776"/>
            <a:chExt cx="2752878" cy="4810134"/>
          </a:xfrm>
        </p:grpSpPr>
        <p:sp>
          <p:nvSpPr>
            <p:cNvPr id="16" name="직사각형 113"/>
            <p:cNvSpPr/>
            <p:nvPr/>
          </p:nvSpPr>
          <p:spPr>
            <a:xfrm>
              <a:off x="6146506" y="1614050"/>
              <a:ext cx="2650860" cy="460886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2">
                  <a:lumMod val="75000"/>
                </a:schemeClr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dist="38100" dir="5400000" algn="t" rotWithShape="0">
                <a:srgbClr val="BA035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26" name="그룹 123"/>
            <p:cNvGrpSpPr/>
            <p:nvPr/>
          </p:nvGrpSpPr>
          <p:grpSpPr>
            <a:xfrm>
              <a:off x="6044488" y="1412776"/>
              <a:ext cx="2186140" cy="380062"/>
              <a:chOff x="331531" y="4987773"/>
              <a:chExt cx="2186140" cy="380063"/>
            </a:xfrm>
          </p:grpSpPr>
          <p:pic>
            <p:nvPicPr>
              <p:cNvPr id="27" name="그림 124"/>
              <p:cNvPicPr>
                <a:picLocks noChangeAspect="1"/>
              </p:cNvPicPr>
              <p:nvPr/>
            </p:nvPicPr>
            <p:blipFill>
              <a:blip r:embed="rId17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531" y="4987773"/>
                <a:ext cx="2186140" cy="32274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8" name="이등변 삼각형 125"/>
              <p:cNvSpPr/>
              <p:nvPr/>
            </p:nvSpPr>
            <p:spPr>
              <a:xfrm flipH="1" flipV="1">
                <a:off x="337881" y="5308975"/>
                <a:ext cx="93167" cy="58861"/>
              </a:xfrm>
              <a:prstGeom prst="triangle">
                <a:avLst>
                  <a:gd name="adj" fmla="val 0"/>
                </a:avLst>
              </a:prstGeom>
              <a:solidFill>
                <a:srgbClr val="6602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" name="TextBox 126"/>
              <p:cNvSpPr txBox="1"/>
              <p:nvPr/>
            </p:nvSpPr>
            <p:spPr>
              <a:xfrm>
                <a:off x="476955" y="5011818"/>
                <a:ext cx="1334083" cy="27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/>
              <a:p>
                <a:r>
                  <a:rPr lang="pl-PL" altLang="ko-KR" sz="1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G스마트체2.0 Bold" panose="020B0600000101010101" pitchFamily="50" charset="-127"/>
                    <a:ea typeface="LG스마트체2.0 Bold" panose="020B0600000101010101" pitchFamily="50" charset="-127"/>
                  </a:rPr>
                  <a:t>Komunikacja</a:t>
                </a:r>
                <a:endParaRPr lang="ko-KR" altLang="en-US" sz="1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G스마트체2.0 Bold" panose="020B0600000101010101" pitchFamily="50" charset="-127"/>
                  <a:ea typeface="LG스마트체2.0 Bold" panose="020B0600000101010101" pitchFamily="50" charset="-127"/>
                </a:endParaRPr>
              </a:p>
            </p:txBody>
          </p:sp>
        </p:grpSp>
        <p:grpSp>
          <p:nvGrpSpPr>
            <p:cNvPr id="83" name="그룹 180"/>
            <p:cNvGrpSpPr/>
            <p:nvPr/>
          </p:nvGrpSpPr>
          <p:grpSpPr>
            <a:xfrm>
              <a:off x="6226134" y="2275261"/>
              <a:ext cx="2491909" cy="3627359"/>
              <a:chOff x="6177479" y="2542050"/>
              <a:chExt cx="2491909" cy="3627359"/>
            </a:xfrm>
          </p:grpSpPr>
          <p:pic>
            <p:nvPicPr>
              <p:cNvPr id="84" name="그림 181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8475" y="3751550"/>
                <a:ext cx="1140623" cy="89266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85" name="그룹 182"/>
              <p:cNvGrpSpPr/>
              <p:nvPr/>
            </p:nvGrpSpPr>
            <p:grpSpPr>
              <a:xfrm>
                <a:off x="7442653" y="4212026"/>
                <a:ext cx="1115690" cy="412946"/>
                <a:chOff x="7442653" y="4212026"/>
                <a:chExt cx="1115690" cy="412946"/>
              </a:xfrm>
            </p:grpSpPr>
            <p:sp>
              <p:nvSpPr>
                <p:cNvPr id="9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7640624" y="4212026"/>
                  <a:ext cx="719749" cy="184666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  <a:scene3d>
                    <a:camera prst="orthographicFront"/>
                    <a:lightRig rig="threePt" dir="t"/>
                  </a:scene3d>
                  <a:sp3d>
                    <a:bevelT w="1270" h="2540"/>
                  </a:sp3d>
                </a:bodyPr>
                <a:lstStyle/>
                <a:p>
                  <a:pPr marL="185738" indent="-185738" algn="ctr">
                    <a:defRPr/>
                  </a:pPr>
                  <a:r>
                    <a:rPr lang="en-US" altLang="ko-KR" sz="1200" kern="0" dirty="0">
                      <a:solidFill>
                        <a:prstClr val="black"/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  <a:cs typeface="Arial" pitchFamily="34" charset="0"/>
                    </a:rPr>
                    <a:t>Home </a:t>
                  </a:r>
                  <a:r>
                    <a:rPr lang="en-US" altLang="ko-KR" sz="1200" kern="0" dirty="0" err="1">
                      <a:solidFill>
                        <a:prstClr val="black"/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  <a:cs typeface="Arial" pitchFamily="34" charset="0"/>
                    </a:rPr>
                    <a:t>IoT</a:t>
                  </a:r>
                  <a:r>
                    <a:rPr lang="en-US" altLang="ko-KR" sz="1200" kern="0" dirty="0">
                      <a:solidFill>
                        <a:prstClr val="black"/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  <a:cs typeface="Arial" pitchFamily="34" charset="0"/>
                    </a:rPr>
                    <a:t> </a:t>
                  </a:r>
                </a:p>
              </p:txBody>
            </p:sp>
            <p:sp>
              <p:nvSpPr>
                <p:cNvPr id="9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7442653" y="4409528"/>
                  <a:ext cx="1115690" cy="21544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  <a:scene3d>
                    <a:camera prst="orthographicFront"/>
                    <a:lightRig rig="threePt" dir="t"/>
                  </a:scene3d>
                  <a:sp3d>
                    <a:bevelT w="1270" h="2540"/>
                  </a:sp3d>
                </a:bodyPr>
                <a:lstStyle/>
                <a:p>
                  <a:pPr marL="185738" indent="-185738" algn="ctr" latinLnBrk="0">
                    <a:defRPr/>
                  </a:pPr>
                  <a:r>
                    <a:rPr lang="en-US" altLang="ko-KR" sz="1200" kern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  <a:cs typeface="Arial" pitchFamily="34" charset="0"/>
                    </a:rPr>
                    <a:t>Domestic</a:t>
                  </a:r>
                  <a:r>
                    <a:rPr lang="ko-KR" altLang="en-US" sz="1200" kern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  <a:cs typeface="Arial" pitchFamily="34" charset="0"/>
                    </a:rPr>
                    <a:t> </a:t>
                  </a:r>
                  <a:r>
                    <a:rPr lang="en-US" altLang="ko-KR" sz="1400" kern="0" dirty="0">
                      <a:solidFill>
                        <a:srgbClr val="DA0858"/>
                      </a:solidFill>
                      <a:latin typeface="LG스마트체2.0 Bold" panose="020B0600000101010101" pitchFamily="50" charset="-127"/>
                      <a:ea typeface="LG스마트체2.0 Bold" panose="020B0600000101010101" pitchFamily="50" charset="-127"/>
                      <a:cs typeface="Arial" pitchFamily="34" charset="0"/>
                    </a:rPr>
                    <a:t>No.1</a:t>
                  </a:r>
                  <a:endParaRPr lang="ko-KR" altLang="en-US" sz="1400" kern="0" dirty="0">
                    <a:solidFill>
                      <a:srgbClr val="DA0858"/>
                    </a:solidFill>
                    <a:latin typeface="LG스마트체2.0 Bold" panose="020B0600000101010101" pitchFamily="50" charset="-127"/>
                    <a:ea typeface="LG스마트체2.0 Bold" panose="020B0600000101010101" pitchFamily="50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86" name="그룹 183"/>
              <p:cNvGrpSpPr/>
              <p:nvPr/>
            </p:nvGrpSpPr>
            <p:grpSpPr>
              <a:xfrm>
                <a:off x="6177479" y="2542050"/>
                <a:ext cx="2491909" cy="3627359"/>
                <a:chOff x="6177479" y="2542050"/>
                <a:chExt cx="2491909" cy="3627359"/>
              </a:xfrm>
            </p:grpSpPr>
            <p:sp>
              <p:nvSpPr>
                <p:cNvPr id="8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6384035" y="3091749"/>
                  <a:ext cx="2087034" cy="40011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  <a:scene3d>
                    <a:camera prst="orthographicFront"/>
                    <a:lightRig rig="threePt" dir="t"/>
                  </a:scene3d>
                  <a:sp3d>
                    <a:bevelT w="1270" h="2540"/>
                  </a:sp3d>
                </a:bodyPr>
                <a:lstStyle/>
                <a:p>
                  <a:pPr marL="185738" indent="-185738" algn="ctr">
                    <a:defRPr/>
                  </a:pPr>
                  <a:r>
                    <a:rPr lang="en-US" altLang="ko-KR" sz="1400" kern="0" dirty="0">
                      <a:solidFill>
                        <a:srgbClr val="DA0858"/>
                      </a:solidFill>
                      <a:latin typeface="LG스마트체2.0 Bold" panose="020B0600000101010101" pitchFamily="50" charset="-127"/>
                      <a:ea typeface="LG스마트체2.0 Bold" panose="020B0600000101010101" pitchFamily="50" charset="-127"/>
                      <a:cs typeface="Arial" pitchFamily="34" charset="0"/>
                    </a:rPr>
                    <a:t>World’s 1</a:t>
                  </a:r>
                  <a:r>
                    <a:rPr lang="en-US" altLang="ko-KR" sz="1400" kern="0" baseline="30000" dirty="0">
                      <a:solidFill>
                        <a:srgbClr val="DA0858"/>
                      </a:solidFill>
                      <a:latin typeface="LG스마트체2.0 Bold" panose="020B0600000101010101" pitchFamily="50" charset="-127"/>
                      <a:ea typeface="LG스마트체2.0 Bold" panose="020B0600000101010101" pitchFamily="50" charset="-127"/>
                      <a:cs typeface="Arial" pitchFamily="34" charset="0"/>
                    </a:rPr>
                    <a:t>st</a:t>
                  </a:r>
                  <a:endParaRPr lang="en-US" altLang="ko-KR" sz="1400" kern="0" dirty="0">
                    <a:solidFill>
                      <a:srgbClr val="DA0858"/>
                    </a:solidFill>
                    <a:latin typeface="LG스마트체2.0 Bold" panose="020B0600000101010101" pitchFamily="50" charset="-127"/>
                    <a:ea typeface="LG스마트체2.0 Bold" panose="020B0600000101010101" pitchFamily="50" charset="-127"/>
                    <a:cs typeface="Arial" pitchFamily="34" charset="0"/>
                  </a:endParaRPr>
                </a:p>
                <a:p>
                  <a:pPr marL="185738" indent="-185738" algn="ctr">
                    <a:defRPr/>
                  </a:pPr>
                  <a:r>
                    <a:rPr lang="en-US" altLang="ko-KR" sz="1200" kern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LG스마트체2.0 SemiBold" panose="020B0600000101010101" pitchFamily="50" charset="-127"/>
                      <a:ea typeface="LG스마트체2.0 SemiBold" panose="020B0600000101010101" pitchFamily="50" charset="-127"/>
                      <a:cs typeface="Arial" pitchFamily="34" charset="0"/>
                    </a:rPr>
                    <a:t>LTE network</a:t>
                  </a:r>
                  <a:endParaRPr lang="ko-KR" altLang="en-US" sz="12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G스마트체2.0 SemiBold" panose="020B0600000101010101" pitchFamily="50" charset="-127"/>
                    <a:ea typeface="LG스마트체2.0 SemiBold" panose="020B0600000101010101" pitchFamily="50" charset="-127"/>
                    <a:cs typeface="Arial" pitchFamily="34" charset="0"/>
                  </a:endParaRPr>
                </a:p>
              </p:txBody>
            </p:sp>
            <p:pic>
              <p:nvPicPr>
                <p:cNvPr id="88" name="그림 185" descr="LTE.png"/>
                <p:cNvPicPr>
                  <a:picLocks noChangeAspect="1"/>
                </p:cNvPicPr>
                <p:nvPr/>
              </p:nvPicPr>
              <p:blipFill>
                <a:blip r:embed="rId20" cstate="print"/>
                <a:stretch>
                  <a:fillRect/>
                </a:stretch>
              </p:blipFill>
              <p:spPr>
                <a:xfrm>
                  <a:off x="6500935" y="2542050"/>
                  <a:ext cx="1817734" cy="446553"/>
                </a:xfrm>
                <a:prstGeom prst="rect">
                  <a:avLst/>
                </a:prstGeom>
              </p:spPr>
            </p:pic>
            <p:pic>
              <p:nvPicPr>
                <p:cNvPr id="89" name="그림 186"/>
                <p:cNvPicPr>
                  <a:picLocks noChangeAspect="1"/>
                </p:cNvPicPr>
                <p:nvPr/>
              </p:nvPicPr>
              <p:blipFill rotWithShape="1"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162" t="33933" r="27416" b="18407"/>
                <a:stretch/>
              </p:blipFill>
              <p:spPr>
                <a:xfrm>
                  <a:off x="6775404" y="4857050"/>
                  <a:ext cx="1141982" cy="809586"/>
                </a:xfrm>
                <a:prstGeom prst="rect">
                  <a:avLst/>
                </a:prstGeom>
                <a:effectLst>
                  <a:reflection blurRad="6350" stA="28000" endPos="28000" dir="5400000" sy="-100000" algn="bl" rotWithShape="0"/>
                </a:effectLst>
              </p:spPr>
            </p:pic>
            <p:grpSp>
              <p:nvGrpSpPr>
                <p:cNvPr id="90" name="그룹 187"/>
                <p:cNvGrpSpPr/>
                <p:nvPr/>
              </p:nvGrpSpPr>
              <p:grpSpPr>
                <a:xfrm>
                  <a:off x="6177479" y="3627702"/>
                  <a:ext cx="2491909" cy="1163171"/>
                  <a:chOff x="8178061" y="3460625"/>
                  <a:chExt cx="2491909" cy="1163171"/>
                </a:xfrm>
              </p:grpSpPr>
              <p:cxnSp>
                <p:nvCxnSpPr>
                  <p:cNvPr id="92" name="직선 연결선 189"/>
                  <p:cNvCxnSpPr/>
                  <p:nvPr/>
                </p:nvCxnSpPr>
                <p:spPr>
                  <a:xfrm>
                    <a:off x="8178061" y="3460625"/>
                    <a:ext cx="2491909" cy="0"/>
                  </a:xfrm>
                  <a:prstGeom prst="line">
                    <a:avLst/>
                  </a:prstGeom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직선 연결선 190"/>
                  <p:cNvCxnSpPr/>
                  <p:nvPr/>
                </p:nvCxnSpPr>
                <p:spPr>
                  <a:xfrm>
                    <a:off x="8178061" y="4623796"/>
                    <a:ext cx="2491909" cy="0"/>
                  </a:xfrm>
                  <a:prstGeom prst="line">
                    <a:avLst/>
                  </a:prstGeom>
                  <a:ln w="3175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6725354" y="5738522"/>
                  <a:ext cx="1316066" cy="430887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  <a:scene3d>
                    <a:camera prst="orthographicFront"/>
                    <a:lightRig rig="threePt" dir="t"/>
                  </a:scene3d>
                  <a:sp3d>
                    <a:bevelT w="1270" h="2540"/>
                  </a:sp3d>
                </a:bodyPr>
                <a:lstStyle/>
                <a:p>
                  <a:pPr marL="185738" indent="-185738" algn="ctr">
                    <a:defRPr/>
                  </a:pPr>
                  <a:r>
                    <a:rPr lang="en-US" altLang="ko-KR" sz="1400" kern="0" spc="-5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LG스마트체2.0 Bold" panose="020B0600000101010101" pitchFamily="50" charset="-127"/>
                      <a:ea typeface="LG스마트체2.0 Bold" panose="020B0600000101010101" pitchFamily="50" charset="-127"/>
                      <a:cs typeface="Arial" pitchFamily="34" charset="0"/>
                    </a:rPr>
                    <a:t>Eco-friendly</a:t>
                  </a:r>
                </a:p>
                <a:p>
                  <a:pPr marL="185738" indent="-185738" algn="ctr">
                    <a:defRPr/>
                  </a:pPr>
                  <a:r>
                    <a:rPr lang="en-US" altLang="ko-KR" sz="1400" kern="0" spc="-50" dirty="0">
                      <a:solidFill>
                        <a:srgbClr val="DA0858"/>
                      </a:solidFill>
                      <a:latin typeface="LG스마트체2.0 Bold" panose="020B0600000101010101" pitchFamily="50" charset="-127"/>
                      <a:ea typeface="LG스마트체2.0 Bold" panose="020B0600000101010101" pitchFamily="50" charset="-127"/>
                      <a:cs typeface="Arial" pitchFamily="34" charset="0"/>
                    </a:rPr>
                    <a:t>Energy Solutions</a:t>
                  </a:r>
                </a:p>
              </p:txBody>
            </p:sp>
          </p:grpSp>
        </p:grpSp>
        <p:grpSp>
          <p:nvGrpSpPr>
            <p:cNvPr id="96" name="그룹 193"/>
            <p:cNvGrpSpPr/>
            <p:nvPr/>
          </p:nvGrpSpPr>
          <p:grpSpPr>
            <a:xfrm>
              <a:off x="6059166" y="1831888"/>
              <a:ext cx="1314607" cy="377567"/>
              <a:chOff x="346119" y="3375625"/>
              <a:chExt cx="1314607" cy="377567"/>
            </a:xfrm>
          </p:grpSpPr>
          <p:sp>
            <p:nvSpPr>
              <p:cNvPr id="97" name="이등변 삼각형 194"/>
              <p:cNvSpPr/>
              <p:nvPr/>
            </p:nvSpPr>
            <p:spPr>
              <a:xfrm flipH="1" flipV="1">
                <a:off x="347908" y="3694331"/>
                <a:ext cx="89355" cy="58861"/>
              </a:xfrm>
              <a:prstGeom prst="triangle">
                <a:avLst>
                  <a:gd name="adj" fmla="val 0"/>
                </a:avLst>
              </a:prstGeom>
              <a:solidFill>
                <a:srgbClr val="6602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>
                  <a:latin typeface="Arial" panose="020B0604020202020204" pitchFamily="34" charset="0"/>
                </a:endParaRPr>
              </a:p>
            </p:txBody>
          </p:sp>
          <p:pic>
            <p:nvPicPr>
              <p:cNvPr id="98" name="그림 195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119" y="3375625"/>
                <a:ext cx="1314607" cy="32274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9" name="TextBox 196"/>
              <p:cNvSpPr txBox="1"/>
              <p:nvPr/>
            </p:nvSpPr>
            <p:spPr>
              <a:xfrm>
                <a:off x="476955" y="3391233"/>
                <a:ext cx="65081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/>
              <a:p>
                <a:r>
                  <a:rPr lang="pl-PL" altLang="ko-KR" sz="1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G스마트체2.0 Bold" panose="020B0600000101010101" pitchFamily="50" charset="-127"/>
                    <a:ea typeface="LG스마트체2.0 Bold" panose="020B0600000101010101" pitchFamily="50" charset="-127"/>
                  </a:rPr>
                  <a:t>Usługi</a:t>
                </a:r>
                <a:endParaRPr lang="ko-KR" altLang="en-US" sz="1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G스마트체2.0 Bold" panose="020B0600000101010101" pitchFamily="50" charset="-127"/>
                  <a:ea typeface="LG스마트체2.0 Bold" panose="020B0600000101010101" pitchFamily="50" charset="-127"/>
                </a:endParaRPr>
              </a:p>
            </p:txBody>
          </p:sp>
        </p:grpSp>
      </p:grpSp>
      <p:pic>
        <p:nvPicPr>
          <p:cNvPr id="106" name="Picture 2">
            <a:extLst>
              <a:ext uri="{FF2B5EF4-FFF2-40B4-BE49-F238E27FC236}">
                <a16:creationId xmlns:a16="http://schemas.microsoft.com/office/drawing/2014/main" id="{6DB0D341-A6B4-9449-B25B-10C47C4E6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48" y="197173"/>
            <a:ext cx="19977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" name="Prostokąt 106">
            <a:extLst>
              <a:ext uri="{FF2B5EF4-FFF2-40B4-BE49-F238E27FC236}">
                <a16:creationId xmlns:a16="http://schemas.microsoft.com/office/drawing/2014/main" id="{D7CD178E-4F09-BC48-8E54-97860349A729}"/>
              </a:ext>
            </a:extLst>
          </p:cNvPr>
          <p:cNvSpPr/>
          <p:nvPr/>
        </p:nvSpPr>
        <p:spPr>
          <a:xfrm>
            <a:off x="2333246" y="251937"/>
            <a:ext cx="44775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altLang="ko-KR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ambria" pitchFamily="18" charset="0"/>
                <a:ea typeface="LG스마트체 SemiBold" panose="020B0600000101010101" pitchFamily="50" charset="-127"/>
              </a:rPr>
              <a:t>Obszary naszych działań</a:t>
            </a:r>
            <a:endParaRPr lang="en-US" altLang="ko-KR" sz="4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sp>
        <p:nvSpPr>
          <p:cNvPr id="109" name="Prostokąt 108">
            <a:extLst>
              <a:ext uri="{FF2B5EF4-FFF2-40B4-BE49-F238E27FC236}">
                <a16:creationId xmlns:a16="http://schemas.microsoft.com/office/drawing/2014/main" id="{B6DBF6DF-1914-164F-A639-3E617D871D61}"/>
              </a:ext>
            </a:extLst>
          </p:cNvPr>
          <p:cNvSpPr/>
          <p:nvPr/>
        </p:nvSpPr>
        <p:spPr>
          <a:xfrm>
            <a:off x="8672396" y="6596390"/>
            <a:ext cx="4716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ko-KR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5/21</a:t>
            </a:r>
            <a:endParaRPr lang="en-US" altLang="ko-KR" sz="1050" i="1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108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01_Design\01_프레젠테이션\00_프리07\201701_02 베네_LG화학\PSD\IMG\IMG85.png"/>
          <p:cNvPicPr>
            <a:picLocks noChangeAspect="1" noChangeArrowheads="1"/>
          </p:cNvPicPr>
          <p:nvPr/>
        </p:nvPicPr>
        <p:blipFill>
          <a:blip r:embed="rId2"/>
          <a:srcRect r="4497"/>
          <a:stretch>
            <a:fillRect/>
          </a:stretch>
        </p:blipFill>
        <p:spPr bwMode="auto">
          <a:xfrm>
            <a:off x="2699792" y="908720"/>
            <a:ext cx="6463372" cy="3754484"/>
          </a:xfrm>
          <a:prstGeom prst="rect">
            <a:avLst/>
          </a:prstGeom>
          <a:noFill/>
        </p:spPr>
      </p:pic>
      <p:pic>
        <p:nvPicPr>
          <p:cNvPr id="5" name="Picture 8" descr="G:\01_Design\01_프레젠테이션\00_프리07\201701_02 베네_LG화학\PSD\IMG\img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86666"/>
            <a:ext cx="1913613" cy="5271334"/>
          </a:xfrm>
          <a:prstGeom prst="rect">
            <a:avLst/>
          </a:prstGeom>
          <a:noFill/>
        </p:spPr>
      </p:pic>
      <p:grpSp>
        <p:nvGrpSpPr>
          <p:cNvPr id="62" name="Grupa 61"/>
          <p:cNvGrpSpPr/>
          <p:nvPr/>
        </p:nvGrpSpPr>
        <p:grpSpPr>
          <a:xfrm>
            <a:off x="2057629" y="2213651"/>
            <a:ext cx="786179" cy="4077095"/>
            <a:chOff x="2176057" y="2151168"/>
            <a:chExt cx="786179" cy="4077095"/>
          </a:xfrm>
        </p:grpSpPr>
        <p:pic>
          <p:nvPicPr>
            <p:cNvPr id="7" name="Picture 2" descr="G:\01_Design\01_프레젠테이션\00_프리07\201701_02 베네_LG화학\PSD\IMG\img80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76057" y="2151168"/>
              <a:ext cx="786179" cy="4077095"/>
            </a:xfrm>
            <a:prstGeom prst="rect">
              <a:avLst/>
            </a:prstGeom>
            <a:noFill/>
          </p:spPr>
        </p:pic>
        <p:sp>
          <p:nvSpPr>
            <p:cNvPr id="8" name="직사각형 158"/>
            <p:cNvSpPr/>
            <p:nvPr/>
          </p:nvSpPr>
          <p:spPr>
            <a:xfrm>
              <a:off x="2354270" y="2412080"/>
              <a:ext cx="382016" cy="202457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pPr algn="ctr"/>
              <a:r>
                <a:rPr kumimoji="1" lang="en-US" altLang="ko-KR" sz="1400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A40032"/>
                  </a:solidFill>
                  <a:latin typeface="LG스마트체 SemiBold" pitchFamily="50" charset="-127"/>
                  <a:ea typeface="LG스마트체 SemiBold" pitchFamily="50" charset="-127"/>
                </a:rPr>
                <a:t>2017</a:t>
              </a:r>
              <a:endParaRPr kumimoji="1" lang="ko-KR" altLang="en-US" sz="1400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A40032"/>
                </a:solidFill>
                <a:latin typeface="LG스마트체 SemiBold" pitchFamily="50" charset="-127"/>
                <a:ea typeface="LG스마트체 SemiBold" pitchFamily="50" charset="-127"/>
              </a:endParaRPr>
            </a:p>
          </p:txBody>
        </p:sp>
        <p:sp>
          <p:nvSpPr>
            <p:cNvPr id="9" name="직사각형 159"/>
            <p:cNvSpPr/>
            <p:nvPr/>
          </p:nvSpPr>
          <p:spPr>
            <a:xfrm>
              <a:off x="2354271" y="3511631"/>
              <a:ext cx="382016" cy="202457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pPr algn="ctr"/>
              <a:r>
                <a:rPr kumimoji="1" lang="en-US" altLang="ko-KR" sz="1400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A40032"/>
                  </a:solidFill>
                  <a:latin typeface="LG스마트체 SemiBold" pitchFamily="50" charset="-127"/>
                  <a:ea typeface="LG스마트체 SemiBold" pitchFamily="50" charset="-127"/>
                </a:rPr>
                <a:t>2018</a:t>
              </a:r>
              <a:endParaRPr kumimoji="1" lang="ko-KR" altLang="en-US" sz="1400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A40032"/>
                </a:solidFill>
                <a:latin typeface="LG스마트체 SemiBold" pitchFamily="50" charset="-127"/>
                <a:ea typeface="LG스마트체 SemiBold" pitchFamily="50" charset="-127"/>
              </a:endParaRPr>
            </a:p>
          </p:txBody>
        </p:sp>
        <p:sp>
          <p:nvSpPr>
            <p:cNvPr id="10" name="직사각형 160"/>
            <p:cNvSpPr/>
            <p:nvPr/>
          </p:nvSpPr>
          <p:spPr>
            <a:xfrm>
              <a:off x="2354271" y="4611183"/>
              <a:ext cx="382016" cy="202457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pPr algn="ctr"/>
              <a:r>
                <a:rPr kumimoji="1" lang="en-US" altLang="ko-KR" sz="1400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A40032"/>
                  </a:solidFill>
                  <a:latin typeface="LG스마트체 SemiBold" pitchFamily="50" charset="-127"/>
                  <a:ea typeface="LG스마트체 SemiBold" pitchFamily="50" charset="-127"/>
                </a:rPr>
                <a:t>2019</a:t>
              </a:r>
              <a:endParaRPr kumimoji="1" lang="ko-KR" altLang="en-US" sz="1400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A40032"/>
                </a:solidFill>
                <a:latin typeface="LG스마트체 SemiBold" pitchFamily="50" charset="-127"/>
                <a:ea typeface="LG스마트체 SemiBold" pitchFamily="50" charset="-127"/>
              </a:endParaRPr>
            </a:p>
          </p:txBody>
        </p:sp>
        <p:sp>
          <p:nvSpPr>
            <p:cNvPr id="11" name="직사각형 161"/>
            <p:cNvSpPr/>
            <p:nvPr/>
          </p:nvSpPr>
          <p:spPr>
            <a:xfrm>
              <a:off x="2354271" y="5710734"/>
              <a:ext cx="382016" cy="202457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pPr algn="ctr"/>
              <a:r>
                <a:rPr kumimoji="1" lang="en-US" altLang="ko-KR" sz="1400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A40032"/>
                  </a:solidFill>
                  <a:latin typeface="LG스마트체 SemiBold" pitchFamily="50" charset="-127"/>
                  <a:ea typeface="LG스마트체 SemiBold" pitchFamily="50" charset="-127"/>
                </a:rPr>
                <a:t>2020</a:t>
              </a:r>
              <a:endParaRPr kumimoji="1" lang="ko-KR" altLang="en-US" sz="1400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A40032"/>
                </a:solidFill>
                <a:latin typeface="LG스마트체 SemiBold" pitchFamily="50" charset="-127"/>
                <a:ea typeface="LG스마트체 SemiBold" pitchFamily="50" charset="-127"/>
              </a:endParaRPr>
            </a:p>
          </p:txBody>
        </p:sp>
      </p:grpSp>
      <p:graphicFrame>
        <p:nvGraphicFramePr>
          <p:cNvPr id="13" name="차트 163"/>
          <p:cNvGraphicFramePr/>
          <p:nvPr>
            <p:extLst>
              <p:ext uri="{D42A27DB-BD31-4B8C-83A1-F6EECF244321}">
                <p14:modId xmlns:p14="http://schemas.microsoft.com/office/powerpoint/2010/main" val="2636281009"/>
              </p:ext>
            </p:extLst>
          </p:nvPr>
        </p:nvGraphicFramePr>
        <p:xfrm>
          <a:off x="2308383" y="2096311"/>
          <a:ext cx="4979733" cy="4224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60" name="Grupa 59"/>
          <p:cNvGrpSpPr/>
          <p:nvPr/>
        </p:nvGrpSpPr>
        <p:grpSpPr>
          <a:xfrm>
            <a:off x="6588224" y="2088880"/>
            <a:ext cx="3163773" cy="908072"/>
            <a:chOff x="6897216" y="2132856"/>
            <a:chExt cx="3163773" cy="908072"/>
          </a:xfrm>
        </p:grpSpPr>
        <p:sp>
          <p:nvSpPr>
            <p:cNvPr id="51" name="직사각형 150"/>
            <p:cNvSpPr/>
            <p:nvPr/>
          </p:nvSpPr>
          <p:spPr>
            <a:xfrm>
              <a:off x="7203475" y="2155772"/>
              <a:ext cx="906828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ko-KR" sz="1200" spc="-3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D455D"/>
                  </a:solidFill>
                  <a:latin typeface="LG스마트체 SemiBold" pitchFamily="50" charset="-127"/>
                  <a:ea typeface="LG스마트체 SemiBold" pitchFamily="50" charset="-127"/>
                </a:rPr>
                <a:t>ESS(</a:t>
              </a:r>
              <a:r>
                <a:rPr lang="en-US" altLang="ko-KR" sz="1200" spc="-3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D455D"/>
                  </a:solidFill>
                  <a:latin typeface="LG스마트체 SemiBold" pitchFamily="50" charset="-127"/>
                  <a:ea typeface="LG스마트체 SemiBold" pitchFamily="50" charset="-127"/>
                </a:rPr>
                <a:t>GWh</a:t>
              </a:r>
              <a:r>
                <a:rPr lang="en-US" altLang="ko-KR" sz="1200" spc="-3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D455D"/>
                  </a:solidFill>
                  <a:latin typeface="LG스마트체 SemiBold" pitchFamily="50" charset="-127"/>
                  <a:ea typeface="LG스마트체 SemiBold" pitchFamily="50" charset="-127"/>
                </a:rPr>
                <a:t>)</a:t>
              </a:r>
              <a:endParaRPr lang="ko-KR" altLang="en-US" sz="1200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D455D"/>
                </a:solidFill>
                <a:latin typeface="LG스마트체 SemiBold" pitchFamily="50" charset="-127"/>
                <a:ea typeface="LG스마트체 SemiBold" pitchFamily="50" charset="-127"/>
              </a:endParaRPr>
            </a:p>
          </p:txBody>
        </p:sp>
        <p:sp>
          <p:nvSpPr>
            <p:cNvPr id="52" name="Freeform 18"/>
            <p:cNvSpPr>
              <a:spLocks noEditPoints="1"/>
            </p:cNvSpPr>
            <p:nvPr/>
          </p:nvSpPr>
          <p:spPr bwMode="auto">
            <a:xfrm>
              <a:off x="6905923" y="2132856"/>
              <a:ext cx="178313" cy="201775"/>
            </a:xfrm>
            <a:custGeom>
              <a:avLst/>
              <a:gdLst>
                <a:gd name="T0" fmla="*/ 1230 w 1596"/>
                <a:gd name="T1" fmla="*/ 1677 h 1806"/>
                <a:gd name="T2" fmla="*/ 1230 w 1596"/>
                <a:gd name="T3" fmla="*/ 1634 h 1806"/>
                <a:gd name="T4" fmla="*/ 772 w 1596"/>
                <a:gd name="T5" fmla="*/ 1584 h 1806"/>
                <a:gd name="T6" fmla="*/ 772 w 1596"/>
                <a:gd name="T7" fmla="*/ 1524 h 1806"/>
                <a:gd name="T8" fmla="*/ 68 w 1596"/>
                <a:gd name="T9" fmla="*/ 1482 h 1806"/>
                <a:gd name="T10" fmla="*/ 526 w 1596"/>
                <a:gd name="T11" fmla="*/ 1431 h 1806"/>
                <a:gd name="T12" fmla="*/ 526 w 1596"/>
                <a:gd name="T13" fmla="*/ 1388 h 1806"/>
                <a:gd name="T14" fmla="*/ 68 w 1596"/>
                <a:gd name="T15" fmla="*/ 1338 h 1806"/>
                <a:gd name="T16" fmla="*/ 216 w 1596"/>
                <a:gd name="T17" fmla="*/ 1086 h 1806"/>
                <a:gd name="T18" fmla="*/ 216 w 1596"/>
                <a:gd name="T19" fmla="*/ 987 h 1806"/>
                <a:gd name="T20" fmla="*/ 921 w 1596"/>
                <a:gd name="T21" fmla="*/ 1013 h 1806"/>
                <a:gd name="T22" fmla="*/ 809 w 1596"/>
                <a:gd name="T23" fmla="*/ 887 h 1806"/>
                <a:gd name="T24" fmla="*/ 1084 w 1596"/>
                <a:gd name="T25" fmla="*/ 933 h 1806"/>
                <a:gd name="T26" fmla="*/ 1149 w 1596"/>
                <a:gd name="T27" fmla="*/ 987 h 1806"/>
                <a:gd name="T28" fmla="*/ 1147 w 1596"/>
                <a:gd name="T29" fmla="*/ 1015 h 1806"/>
                <a:gd name="T30" fmla="*/ 1079 w 1596"/>
                <a:gd name="T31" fmla="*/ 1029 h 1806"/>
                <a:gd name="T32" fmla="*/ 1180 w 1596"/>
                <a:gd name="T33" fmla="*/ 1031 h 1806"/>
                <a:gd name="T34" fmla="*/ 1174 w 1596"/>
                <a:gd name="T35" fmla="*/ 962 h 1806"/>
                <a:gd name="T36" fmla="*/ 1123 w 1596"/>
                <a:gd name="T37" fmla="*/ 923 h 1806"/>
                <a:gd name="T38" fmla="*/ 1162 w 1596"/>
                <a:gd name="T39" fmla="*/ 919 h 1806"/>
                <a:gd name="T40" fmla="*/ 986 w 1596"/>
                <a:gd name="T41" fmla="*/ 886 h 1806"/>
                <a:gd name="T42" fmla="*/ 954 w 1596"/>
                <a:gd name="T43" fmla="*/ 955 h 1806"/>
                <a:gd name="T44" fmla="*/ 1021 w 1596"/>
                <a:gd name="T45" fmla="*/ 992 h 1806"/>
                <a:gd name="T46" fmla="*/ 1003 w 1596"/>
                <a:gd name="T47" fmla="*/ 1017 h 1806"/>
                <a:gd name="T48" fmla="*/ 968 w 1596"/>
                <a:gd name="T49" fmla="*/ 1045 h 1806"/>
                <a:gd name="T50" fmla="*/ 1053 w 1596"/>
                <a:gd name="T51" fmla="*/ 1020 h 1806"/>
                <a:gd name="T52" fmla="*/ 1004 w 1596"/>
                <a:gd name="T53" fmla="*/ 948 h 1806"/>
                <a:gd name="T54" fmla="*/ 993 w 1596"/>
                <a:gd name="T55" fmla="*/ 919 h 1806"/>
                <a:gd name="T56" fmla="*/ 1033 w 1596"/>
                <a:gd name="T57" fmla="*/ 925 h 1806"/>
                <a:gd name="T58" fmla="*/ 193 w 1596"/>
                <a:gd name="T59" fmla="*/ 1180 h 1806"/>
                <a:gd name="T60" fmla="*/ 349 w 1596"/>
                <a:gd name="T61" fmla="*/ 715 h 1806"/>
                <a:gd name="T62" fmla="*/ 1596 w 1596"/>
                <a:gd name="T63" fmla="*/ 764 h 1806"/>
                <a:gd name="T64" fmla="*/ 1596 w 1596"/>
                <a:gd name="T65" fmla="*/ 1094 h 1806"/>
                <a:gd name="T66" fmla="*/ 1565 w 1596"/>
                <a:gd name="T67" fmla="*/ 1797 h 1806"/>
                <a:gd name="T68" fmla="*/ 1457 w 1596"/>
                <a:gd name="T69" fmla="*/ 1794 h 1806"/>
                <a:gd name="T70" fmla="*/ 1474 w 1596"/>
                <a:gd name="T71" fmla="*/ 1629 h 1806"/>
                <a:gd name="T72" fmla="*/ 1474 w 1596"/>
                <a:gd name="T73" fmla="*/ 985 h 1806"/>
                <a:gd name="T74" fmla="*/ 1474 w 1596"/>
                <a:gd name="T75" fmla="*/ 642 h 1806"/>
                <a:gd name="T76" fmla="*/ 1464 w 1596"/>
                <a:gd name="T77" fmla="*/ 612 h 1806"/>
                <a:gd name="T78" fmla="*/ 772 w 1596"/>
                <a:gd name="T79" fmla="*/ 604 h 1806"/>
                <a:gd name="T80" fmla="*/ 772 w 1596"/>
                <a:gd name="T81" fmla="*/ 544 h 1806"/>
                <a:gd name="T82" fmla="*/ 1431 w 1596"/>
                <a:gd name="T83" fmla="*/ 578 h 1806"/>
                <a:gd name="T84" fmla="*/ 1443 w 1596"/>
                <a:gd name="T85" fmla="*/ 755 h 1806"/>
                <a:gd name="T86" fmla="*/ 1426 w 1596"/>
                <a:gd name="T87" fmla="*/ 1780 h 1806"/>
                <a:gd name="T88" fmla="*/ 1268 w 1596"/>
                <a:gd name="T89" fmla="*/ 1806 h 1806"/>
                <a:gd name="T90" fmla="*/ 1308 w 1596"/>
                <a:gd name="T91" fmla="*/ 1707 h 1806"/>
                <a:gd name="T92" fmla="*/ 1308 w 1596"/>
                <a:gd name="T93" fmla="*/ 1261 h 1806"/>
                <a:gd name="T94" fmla="*/ 1308 w 1596"/>
                <a:gd name="T95" fmla="*/ 504 h 1806"/>
                <a:gd name="T96" fmla="*/ 1289 w 1596"/>
                <a:gd name="T97" fmla="*/ 443 h 1806"/>
                <a:gd name="T98" fmla="*/ 584 w 1596"/>
                <a:gd name="T99" fmla="*/ 437 h 1806"/>
                <a:gd name="T100" fmla="*/ 1287 w 1596"/>
                <a:gd name="T101" fmla="*/ 459 h 1806"/>
                <a:gd name="T102" fmla="*/ 1237 w 1596"/>
                <a:gd name="T103" fmla="*/ 1803 h 1806"/>
                <a:gd name="T104" fmla="*/ 622 w 1596"/>
                <a:gd name="T105" fmla="*/ 1798 h 1806"/>
                <a:gd name="T106" fmla="*/ 596 w 1596"/>
                <a:gd name="T107" fmla="*/ 1751 h 1806"/>
                <a:gd name="T108" fmla="*/ 710 w 1596"/>
                <a:gd name="T109" fmla="*/ 476 h 1806"/>
                <a:gd name="T110" fmla="*/ 559 w 1596"/>
                <a:gd name="T111" fmla="*/ 435 h 1806"/>
                <a:gd name="T112" fmla="*/ 559 w 1596"/>
                <a:gd name="T113" fmla="*/ 1795 h 1806"/>
                <a:gd name="T114" fmla="*/ 0 w 1596"/>
                <a:gd name="T115" fmla="*/ 1735 h 1806"/>
                <a:gd name="T116" fmla="*/ 310 w 1596"/>
                <a:gd name="T117" fmla="*/ 133 h 1806"/>
                <a:gd name="T118" fmla="*/ 239 w 1596"/>
                <a:gd name="T119" fmla="*/ 141 h 1806"/>
                <a:gd name="T120" fmla="*/ 331 w 1596"/>
                <a:gd name="T121" fmla="*/ 3 h 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6" h="1806">
                  <a:moveTo>
                    <a:pt x="68" y="1684"/>
                  </a:moveTo>
                  <a:lnTo>
                    <a:pt x="68" y="1693"/>
                  </a:lnTo>
                  <a:lnTo>
                    <a:pt x="526" y="1693"/>
                  </a:lnTo>
                  <a:lnTo>
                    <a:pt x="526" y="1684"/>
                  </a:lnTo>
                  <a:lnTo>
                    <a:pt x="68" y="1684"/>
                  </a:lnTo>
                  <a:close/>
                  <a:moveTo>
                    <a:pt x="772" y="1677"/>
                  </a:moveTo>
                  <a:lnTo>
                    <a:pt x="772" y="1685"/>
                  </a:lnTo>
                  <a:lnTo>
                    <a:pt x="1230" y="1685"/>
                  </a:lnTo>
                  <a:lnTo>
                    <a:pt x="1230" y="1677"/>
                  </a:lnTo>
                  <a:lnTo>
                    <a:pt x="772" y="1677"/>
                  </a:lnTo>
                  <a:close/>
                  <a:moveTo>
                    <a:pt x="68" y="1633"/>
                  </a:moveTo>
                  <a:lnTo>
                    <a:pt x="68" y="1642"/>
                  </a:lnTo>
                  <a:lnTo>
                    <a:pt x="526" y="1642"/>
                  </a:lnTo>
                  <a:lnTo>
                    <a:pt x="526" y="1633"/>
                  </a:lnTo>
                  <a:lnTo>
                    <a:pt x="68" y="1633"/>
                  </a:lnTo>
                  <a:close/>
                  <a:moveTo>
                    <a:pt x="772" y="1626"/>
                  </a:moveTo>
                  <a:lnTo>
                    <a:pt x="772" y="1634"/>
                  </a:lnTo>
                  <a:lnTo>
                    <a:pt x="1230" y="1634"/>
                  </a:lnTo>
                  <a:lnTo>
                    <a:pt x="1230" y="1626"/>
                  </a:lnTo>
                  <a:lnTo>
                    <a:pt x="772" y="1626"/>
                  </a:lnTo>
                  <a:close/>
                  <a:moveTo>
                    <a:pt x="68" y="1582"/>
                  </a:moveTo>
                  <a:lnTo>
                    <a:pt x="68" y="1591"/>
                  </a:lnTo>
                  <a:lnTo>
                    <a:pt x="526" y="1591"/>
                  </a:lnTo>
                  <a:lnTo>
                    <a:pt x="526" y="1582"/>
                  </a:lnTo>
                  <a:lnTo>
                    <a:pt x="68" y="1582"/>
                  </a:lnTo>
                  <a:close/>
                  <a:moveTo>
                    <a:pt x="772" y="1575"/>
                  </a:moveTo>
                  <a:lnTo>
                    <a:pt x="772" y="1584"/>
                  </a:lnTo>
                  <a:lnTo>
                    <a:pt x="1230" y="1584"/>
                  </a:lnTo>
                  <a:lnTo>
                    <a:pt x="1230" y="1575"/>
                  </a:lnTo>
                  <a:lnTo>
                    <a:pt x="772" y="1575"/>
                  </a:lnTo>
                  <a:close/>
                  <a:moveTo>
                    <a:pt x="68" y="1533"/>
                  </a:moveTo>
                  <a:lnTo>
                    <a:pt x="68" y="1541"/>
                  </a:lnTo>
                  <a:lnTo>
                    <a:pt x="526" y="1541"/>
                  </a:lnTo>
                  <a:lnTo>
                    <a:pt x="526" y="1533"/>
                  </a:lnTo>
                  <a:lnTo>
                    <a:pt x="68" y="1533"/>
                  </a:lnTo>
                  <a:close/>
                  <a:moveTo>
                    <a:pt x="772" y="1524"/>
                  </a:moveTo>
                  <a:lnTo>
                    <a:pt x="772" y="1533"/>
                  </a:lnTo>
                  <a:lnTo>
                    <a:pt x="1230" y="1533"/>
                  </a:lnTo>
                  <a:lnTo>
                    <a:pt x="1230" y="1524"/>
                  </a:lnTo>
                  <a:lnTo>
                    <a:pt x="772" y="1524"/>
                  </a:lnTo>
                  <a:close/>
                  <a:moveTo>
                    <a:pt x="68" y="1482"/>
                  </a:moveTo>
                  <a:lnTo>
                    <a:pt x="68" y="1490"/>
                  </a:lnTo>
                  <a:lnTo>
                    <a:pt x="526" y="1490"/>
                  </a:lnTo>
                  <a:lnTo>
                    <a:pt x="526" y="1482"/>
                  </a:lnTo>
                  <a:lnTo>
                    <a:pt x="68" y="1482"/>
                  </a:lnTo>
                  <a:close/>
                  <a:moveTo>
                    <a:pt x="772" y="1474"/>
                  </a:moveTo>
                  <a:lnTo>
                    <a:pt x="772" y="1483"/>
                  </a:lnTo>
                  <a:lnTo>
                    <a:pt x="1230" y="1483"/>
                  </a:lnTo>
                  <a:lnTo>
                    <a:pt x="1230" y="1474"/>
                  </a:lnTo>
                  <a:lnTo>
                    <a:pt x="772" y="1474"/>
                  </a:lnTo>
                  <a:close/>
                  <a:moveTo>
                    <a:pt x="68" y="1431"/>
                  </a:moveTo>
                  <a:lnTo>
                    <a:pt x="68" y="1439"/>
                  </a:lnTo>
                  <a:lnTo>
                    <a:pt x="526" y="1439"/>
                  </a:lnTo>
                  <a:lnTo>
                    <a:pt x="526" y="1431"/>
                  </a:lnTo>
                  <a:lnTo>
                    <a:pt x="68" y="1431"/>
                  </a:lnTo>
                  <a:close/>
                  <a:moveTo>
                    <a:pt x="772" y="1423"/>
                  </a:moveTo>
                  <a:lnTo>
                    <a:pt x="772" y="1432"/>
                  </a:lnTo>
                  <a:lnTo>
                    <a:pt x="1230" y="1432"/>
                  </a:lnTo>
                  <a:lnTo>
                    <a:pt x="1230" y="1423"/>
                  </a:lnTo>
                  <a:lnTo>
                    <a:pt x="772" y="1423"/>
                  </a:lnTo>
                  <a:close/>
                  <a:moveTo>
                    <a:pt x="68" y="1380"/>
                  </a:moveTo>
                  <a:lnTo>
                    <a:pt x="68" y="1388"/>
                  </a:lnTo>
                  <a:lnTo>
                    <a:pt x="526" y="1388"/>
                  </a:lnTo>
                  <a:lnTo>
                    <a:pt x="526" y="1380"/>
                  </a:lnTo>
                  <a:lnTo>
                    <a:pt x="68" y="1380"/>
                  </a:lnTo>
                  <a:close/>
                  <a:moveTo>
                    <a:pt x="772" y="1372"/>
                  </a:moveTo>
                  <a:lnTo>
                    <a:pt x="772" y="1381"/>
                  </a:lnTo>
                  <a:lnTo>
                    <a:pt x="1230" y="1381"/>
                  </a:lnTo>
                  <a:lnTo>
                    <a:pt x="1230" y="1372"/>
                  </a:lnTo>
                  <a:lnTo>
                    <a:pt x="772" y="1372"/>
                  </a:lnTo>
                  <a:close/>
                  <a:moveTo>
                    <a:pt x="68" y="1330"/>
                  </a:moveTo>
                  <a:lnTo>
                    <a:pt x="68" y="1338"/>
                  </a:lnTo>
                  <a:lnTo>
                    <a:pt x="526" y="1338"/>
                  </a:lnTo>
                  <a:lnTo>
                    <a:pt x="526" y="1330"/>
                  </a:lnTo>
                  <a:lnTo>
                    <a:pt x="68" y="1330"/>
                  </a:lnTo>
                  <a:close/>
                  <a:moveTo>
                    <a:pt x="772" y="1321"/>
                  </a:moveTo>
                  <a:lnTo>
                    <a:pt x="772" y="1330"/>
                  </a:lnTo>
                  <a:lnTo>
                    <a:pt x="1230" y="1330"/>
                  </a:lnTo>
                  <a:lnTo>
                    <a:pt x="1230" y="1321"/>
                  </a:lnTo>
                  <a:lnTo>
                    <a:pt x="772" y="1321"/>
                  </a:lnTo>
                  <a:close/>
                  <a:moveTo>
                    <a:pt x="216" y="1086"/>
                  </a:moveTo>
                  <a:lnTo>
                    <a:pt x="216" y="1161"/>
                  </a:lnTo>
                  <a:lnTo>
                    <a:pt x="371" y="1161"/>
                  </a:lnTo>
                  <a:lnTo>
                    <a:pt x="371" y="1086"/>
                  </a:lnTo>
                  <a:lnTo>
                    <a:pt x="216" y="1086"/>
                  </a:lnTo>
                  <a:close/>
                  <a:moveTo>
                    <a:pt x="216" y="987"/>
                  </a:moveTo>
                  <a:lnTo>
                    <a:pt x="216" y="1062"/>
                  </a:lnTo>
                  <a:lnTo>
                    <a:pt x="371" y="1062"/>
                  </a:lnTo>
                  <a:lnTo>
                    <a:pt x="371" y="987"/>
                  </a:lnTo>
                  <a:lnTo>
                    <a:pt x="216" y="987"/>
                  </a:lnTo>
                  <a:close/>
                  <a:moveTo>
                    <a:pt x="216" y="888"/>
                  </a:moveTo>
                  <a:lnTo>
                    <a:pt x="216" y="964"/>
                  </a:lnTo>
                  <a:lnTo>
                    <a:pt x="371" y="964"/>
                  </a:lnTo>
                  <a:lnTo>
                    <a:pt x="371" y="888"/>
                  </a:lnTo>
                  <a:lnTo>
                    <a:pt x="216" y="888"/>
                  </a:lnTo>
                  <a:close/>
                  <a:moveTo>
                    <a:pt x="809" y="887"/>
                  </a:moveTo>
                  <a:lnTo>
                    <a:pt x="809" y="1045"/>
                  </a:lnTo>
                  <a:lnTo>
                    <a:pt x="921" y="1045"/>
                  </a:lnTo>
                  <a:lnTo>
                    <a:pt x="921" y="1013"/>
                  </a:lnTo>
                  <a:lnTo>
                    <a:pt x="844" y="1013"/>
                  </a:lnTo>
                  <a:lnTo>
                    <a:pt x="844" y="980"/>
                  </a:lnTo>
                  <a:lnTo>
                    <a:pt x="913" y="980"/>
                  </a:lnTo>
                  <a:lnTo>
                    <a:pt x="913" y="948"/>
                  </a:lnTo>
                  <a:lnTo>
                    <a:pt x="844" y="948"/>
                  </a:lnTo>
                  <a:lnTo>
                    <a:pt x="844" y="919"/>
                  </a:lnTo>
                  <a:lnTo>
                    <a:pt x="917" y="919"/>
                  </a:lnTo>
                  <a:lnTo>
                    <a:pt x="917" y="887"/>
                  </a:lnTo>
                  <a:lnTo>
                    <a:pt x="809" y="887"/>
                  </a:lnTo>
                  <a:close/>
                  <a:moveTo>
                    <a:pt x="1144" y="883"/>
                  </a:moveTo>
                  <a:lnTo>
                    <a:pt x="1122" y="886"/>
                  </a:lnTo>
                  <a:lnTo>
                    <a:pt x="1111" y="890"/>
                  </a:lnTo>
                  <a:lnTo>
                    <a:pt x="1102" y="895"/>
                  </a:lnTo>
                  <a:lnTo>
                    <a:pt x="1097" y="900"/>
                  </a:lnTo>
                  <a:lnTo>
                    <a:pt x="1092" y="905"/>
                  </a:lnTo>
                  <a:lnTo>
                    <a:pt x="1088" y="912"/>
                  </a:lnTo>
                  <a:lnTo>
                    <a:pt x="1085" y="922"/>
                  </a:lnTo>
                  <a:lnTo>
                    <a:pt x="1084" y="933"/>
                  </a:lnTo>
                  <a:lnTo>
                    <a:pt x="1085" y="946"/>
                  </a:lnTo>
                  <a:lnTo>
                    <a:pt x="1089" y="955"/>
                  </a:lnTo>
                  <a:lnTo>
                    <a:pt x="1093" y="961"/>
                  </a:lnTo>
                  <a:lnTo>
                    <a:pt x="1098" y="965"/>
                  </a:lnTo>
                  <a:lnTo>
                    <a:pt x="1103" y="968"/>
                  </a:lnTo>
                  <a:lnTo>
                    <a:pt x="1121" y="976"/>
                  </a:lnTo>
                  <a:lnTo>
                    <a:pt x="1139" y="982"/>
                  </a:lnTo>
                  <a:lnTo>
                    <a:pt x="1144" y="984"/>
                  </a:lnTo>
                  <a:lnTo>
                    <a:pt x="1149" y="987"/>
                  </a:lnTo>
                  <a:lnTo>
                    <a:pt x="1153" y="989"/>
                  </a:lnTo>
                  <a:lnTo>
                    <a:pt x="1156" y="992"/>
                  </a:lnTo>
                  <a:lnTo>
                    <a:pt x="1157" y="996"/>
                  </a:lnTo>
                  <a:lnTo>
                    <a:pt x="1158" y="1000"/>
                  </a:lnTo>
                  <a:lnTo>
                    <a:pt x="1158" y="1004"/>
                  </a:lnTo>
                  <a:lnTo>
                    <a:pt x="1156" y="1007"/>
                  </a:lnTo>
                  <a:lnTo>
                    <a:pt x="1154" y="1010"/>
                  </a:lnTo>
                  <a:lnTo>
                    <a:pt x="1151" y="1013"/>
                  </a:lnTo>
                  <a:lnTo>
                    <a:pt x="1147" y="1015"/>
                  </a:lnTo>
                  <a:lnTo>
                    <a:pt x="1142" y="1016"/>
                  </a:lnTo>
                  <a:lnTo>
                    <a:pt x="1138" y="1017"/>
                  </a:lnTo>
                  <a:lnTo>
                    <a:pt x="1134" y="1017"/>
                  </a:lnTo>
                  <a:lnTo>
                    <a:pt x="1126" y="1016"/>
                  </a:lnTo>
                  <a:lnTo>
                    <a:pt x="1117" y="1013"/>
                  </a:lnTo>
                  <a:lnTo>
                    <a:pt x="1112" y="1009"/>
                  </a:lnTo>
                  <a:lnTo>
                    <a:pt x="1107" y="1006"/>
                  </a:lnTo>
                  <a:lnTo>
                    <a:pt x="1104" y="1002"/>
                  </a:lnTo>
                  <a:lnTo>
                    <a:pt x="1079" y="1029"/>
                  </a:lnTo>
                  <a:lnTo>
                    <a:pt x="1090" y="1039"/>
                  </a:lnTo>
                  <a:lnTo>
                    <a:pt x="1103" y="1045"/>
                  </a:lnTo>
                  <a:lnTo>
                    <a:pt x="1117" y="1048"/>
                  </a:lnTo>
                  <a:lnTo>
                    <a:pt x="1132" y="1049"/>
                  </a:lnTo>
                  <a:lnTo>
                    <a:pt x="1143" y="1048"/>
                  </a:lnTo>
                  <a:lnTo>
                    <a:pt x="1155" y="1046"/>
                  </a:lnTo>
                  <a:lnTo>
                    <a:pt x="1165" y="1042"/>
                  </a:lnTo>
                  <a:lnTo>
                    <a:pt x="1175" y="1036"/>
                  </a:lnTo>
                  <a:lnTo>
                    <a:pt x="1180" y="1031"/>
                  </a:lnTo>
                  <a:lnTo>
                    <a:pt x="1184" y="1026"/>
                  </a:lnTo>
                  <a:lnTo>
                    <a:pt x="1188" y="1020"/>
                  </a:lnTo>
                  <a:lnTo>
                    <a:pt x="1191" y="1009"/>
                  </a:lnTo>
                  <a:lnTo>
                    <a:pt x="1193" y="997"/>
                  </a:lnTo>
                  <a:lnTo>
                    <a:pt x="1191" y="984"/>
                  </a:lnTo>
                  <a:lnTo>
                    <a:pt x="1187" y="975"/>
                  </a:lnTo>
                  <a:lnTo>
                    <a:pt x="1184" y="970"/>
                  </a:lnTo>
                  <a:lnTo>
                    <a:pt x="1179" y="965"/>
                  </a:lnTo>
                  <a:lnTo>
                    <a:pt x="1174" y="962"/>
                  </a:lnTo>
                  <a:lnTo>
                    <a:pt x="1157" y="954"/>
                  </a:lnTo>
                  <a:lnTo>
                    <a:pt x="1139" y="948"/>
                  </a:lnTo>
                  <a:lnTo>
                    <a:pt x="1131" y="946"/>
                  </a:lnTo>
                  <a:lnTo>
                    <a:pt x="1126" y="942"/>
                  </a:lnTo>
                  <a:lnTo>
                    <a:pt x="1123" y="939"/>
                  </a:lnTo>
                  <a:lnTo>
                    <a:pt x="1121" y="936"/>
                  </a:lnTo>
                  <a:lnTo>
                    <a:pt x="1119" y="931"/>
                  </a:lnTo>
                  <a:lnTo>
                    <a:pt x="1121" y="927"/>
                  </a:lnTo>
                  <a:lnTo>
                    <a:pt x="1123" y="923"/>
                  </a:lnTo>
                  <a:lnTo>
                    <a:pt x="1125" y="921"/>
                  </a:lnTo>
                  <a:lnTo>
                    <a:pt x="1128" y="919"/>
                  </a:lnTo>
                  <a:lnTo>
                    <a:pt x="1132" y="917"/>
                  </a:lnTo>
                  <a:lnTo>
                    <a:pt x="1136" y="916"/>
                  </a:lnTo>
                  <a:lnTo>
                    <a:pt x="1139" y="915"/>
                  </a:lnTo>
                  <a:lnTo>
                    <a:pt x="1143" y="915"/>
                  </a:lnTo>
                  <a:lnTo>
                    <a:pt x="1150" y="916"/>
                  </a:lnTo>
                  <a:lnTo>
                    <a:pt x="1157" y="917"/>
                  </a:lnTo>
                  <a:lnTo>
                    <a:pt x="1162" y="919"/>
                  </a:lnTo>
                  <a:lnTo>
                    <a:pt x="1165" y="922"/>
                  </a:lnTo>
                  <a:lnTo>
                    <a:pt x="1168" y="925"/>
                  </a:lnTo>
                  <a:lnTo>
                    <a:pt x="1192" y="899"/>
                  </a:lnTo>
                  <a:lnTo>
                    <a:pt x="1182" y="892"/>
                  </a:lnTo>
                  <a:lnTo>
                    <a:pt x="1170" y="887"/>
                  </a:lnTo>
                  <a:lnTo>
                    <a:pt x="1157" y="884"/>
                  </a:lnTo>
                  <a:lnTo>
                    <a:pt x="1144" y="883"/>
                  </a:lnTo>
                  <a:close/>
                  <a:moveTo>
                    <a:pt x="1009" y="883"/>
                  </a:moveTo>
                  <a:lnTo>
                    <a:pt x="986" y="886"/>
                  </a:lnTo>
                  <a:lnTo>
                    <a:pt x="976" y="890"/>
                  </a:lnTo>
                  <a:lnTo>
                    <a:pt x="967" y="895"/>
                  </a:lnTo>
                  <a:lnTo>
                    <a:pt x="961" y="900"/>
                  </a:lnTo>
                  <a:lnTo>
                    <a:pt x="957" y="905"/>
                  </a:lnTo>
                  <a:lnTo>
                    <a:pt x="953" y="912"/>
                  </a:lnTo>
                  <a:lnTo>
                    <a:pt x="950" y="922"/>
                  </a:lnTo>
                  <a:lnTo>
                    <a:pt x="949" y="933"/>
                  </a:lnTo>
                  <a:lnTo>
                    <a:pt x="950" y="946"/>
                  </a:lnTo>
                  <a:lnTo>
                    <a:pt x="954" y="955"/>
                  </a:lnTo>
                  <a:lnTo>
                    <a:pt x="958" y="961"/>
                  </a:lnTo>
                  <a:lnTo>
                    <a:pt x="962" y="965"/>
                  </a:lnTo>
                  <a:lnTo>
                    <a:pt x="968" y="968"/>
                  </a:lnTo>
                  <a:lnTo>
                    <a:pt x="985" y="976"/>
                  </a:lnTo>
                  <a:lnTo>
                    <a:pt x="1004" y="982"/>
                  </a:lnTo>
                  <a:lnTo>
                    <a:pt x="1009" y="984"/>
                  </a:lnTo>
                  <a:lnTo>
                    <a:pt x="1013" y="987"/>
                  </a:lnTo>
                  <a:lnTo>
                    <a:pt x="1018" y="989"/>
                  </a:lnTo>
                  <a:lnTo>
                    <a:pt x="1021" y="992"/>
                  </a:lnTo>
                  <a:lnTo>
                    <a:pt x="1022" y="996"/>
                  </a:lnTo>
                  <a:lnTo>
                    <a:pt x="1023" y="1000"/>
                  </a:lnTo>
                  <a:lnTo>
                    <a:pt x="1023" y="1004"/>
                  </a:lnTo>
                  <a:lnTo>
                    <a:pt x="1021" y="1007"/>
                  </a:lnTo>
                  <a:lnTo>
                    <a:pt x="1019" y="1010"/>
                  </a:lnTo>
                  <a:lnTo>
                    <a:pt x="1015" y="1013"/>
                  </a:lnTo>
                  <a:lnTo>
                    <a:pt x="1011" y="1015"/>
                  </a:lnTo>
                  <a:lnTo>
                    <a:pt x="1007" y="1016"/>
                  </a:lnTo>
                  <a:lnTo>
                    <a:pt x="1003" y="1017"/>
                  </a:lnTo>
                  <a:lnTo>
                    <a:pt x="999" y="1017"/>
                  </a:lnTo>
                  <a:lnTo>
                    <a:pt x="991" y="1016"/>
                  </a:lnTo>
                  <a:lnTo>
                    <a:pt x="982" y="1013"/>
                  </a:lnTo>
                  <a:lnTo>
                    <a:pt x="977" y="1009"/>
                  </a:lnTo>
                  <a:lnTo>
                    <a:pt x="972" y="1006"/>
                  </a:lnTo>
                  <a:lnTo>
                    <a:pt x="969" y="1002"/>
                  </a:lnTo>
                  <a:lnTo>
                    <a:pt x="944" y="1029"/>
                  </a:lnTo>
                  <a:lnTo>
                    <a:pt x="955" y="1039"/>
                  </a:lnTo>
                  <a:lnTo>
                    <a:pt x="968" y="1045"/>
                  </a:lnTo>
                  <a:lnTo>
                    <a:pt x="982" y="1048"/>
                  </a:lnTo>
                  <a:lnTo>
                    <a:pt x="997" y="1049"/>
                  </a:lnTo>
                  <a:lnTo>
                    <a:pt x="1008" y="1048"/>
                  </a:lnTo>
                  <a:lnTo>
                    <a:pt x="1020" y="1046"/>
                  </a:lnTo>
                  <a:lnTo>
                    <a:pt x="1030" y="1042"/>
                  </a:lnTo>
                  <a:lnTo>
                    <a:pt x="1039" y="1036"/>
                  </a:lnTo>
                  <a:lnTo>
                    <a:pt x="1045" y="1031"/>
                  </a:lnTo>
                  <a:lnTo>
                    <a:pt x="1049" y="1026"/>
                  </a:lnTo>
                  <a:lnTo>
                    <a:pt x="1053" y="1020"/>
                  </a:lnTo>
                  <a:lnTo>
                    <a:pt x="1056" y="1009"/>
                  </a:lnTo>
                  <a:lnTo>
                    <a:pt x="1058" y="997"/>
                  </a:lnTo>
                  <a:lnTo>
                    <a:pt x="1056" y="984"/>
                  </a:lnTo>
                  <a:lnTo>
                    <a:pt x="1052" y="975"/>
                  </a:lnTo>
                  <a:lnTo>
                    <a:pt x="1049" y="970"/>
                  </a:lnTo>
                  <a:lnTo>
                    <a:pt x="1044" y="965"/>
                  </a:lnTo>
                  <a:lnTo>
                    <a:pt x="1038" y="962"/>
                  </a:lnTo>
                  <a:lnTo>
                    <a:pt x="1022" y="954"/>
                  </a:lnTo>
                  <a:lnTo>
                    <a:pt x="1004" y="948"/>
                  </a:lnTo>
                  <a:lnTo>
                    <a:pt x="996" y="946"/>
                  </a:lnTo>
                  <a:lnTo>
                    <a:pt x="991" y="942"/>
                  </a:lnTo>
                  <a:lnTo>
                    <a:pt x="987" y="939"/>
                  </a:lnTo>
                  <a:lnTo>
                    <a:pt x="985" y="936"/>
                  </a:lnTo>
                  <a:lnTo>
                    <a:pt x="984" y="931"/>
                  </a:lnTo>
                  <a:lnTo>
                    <a:pt x="985" y="927"/>
                  </a:lnTo>
                  <a:lnTo>
                    <a:pt x="987" y="923"/>
                  </a:lnTo>
                  <a:lnTo>
                    <a:pt x="989" y="921"/>
                  </a:lnTo>
                  <a:lnTo>
                    <a:pt x="993" y="919"/>
                  </a:lnTo>
                  <a:lnTo>
                    <a:pt x="997" y="917"/>
                  </a:lnTo>
                  <a:lnTo>
                    <a:pt x="1001" y="916"/>
                  </a:lnTo>
                  <a:lnTo>
                    <a:pt x="1004" y="915"/>
                  </a:lnTo>
                  <a:lnTo>
                    <a:pt x="1008" y="915"/>
                  </a:lnTo>
                  <a:lnTo>
                    <a:pt x="1015" y="916"/>
                  </a:lnTo>
                  <a:lnTo>
                    <a:pt x="1022" y="917"/>
                  </a:lnTo>
                  <a:lnTo>
                    <a:pt x="1027" y="919"/>
                  </a:lnTo>
                  <a:lnTo>
                    <a:pt x="1030" y="922"/>
                  </a:lnTo>
                  <a:lnTo>
                    <a:pt x="1033" y="925"/>
                  </a:lnTo>
                  <a:lnTo>
                    <a:pt x="1057" y="899"/>
                  </a:lnTo>
                  <a:lnTo>
                    <a:pt x="1047" y="892"/>
                  </a:lnTo>
                  <a:lnTo>
                    <a:pt x="1035" y="887"/>
                  </a:lnTo>
                  <a:lnTo>
                    <a:pt x="1022" y="884"/>
                  </a:lnTo>
                  <a:lnTo>
                    <a:pt x="1009" y="883"/>
                  </a:lnTo>
                  <a:close/>
                  <a:moveTo>
                    <a:pt x="193" y="775"/>
                  </a:moveTo>
                  <a:lnTo>
                    <a:pt x="394" y="775"/>
                  </a:lnTo>
                  <a:lnTo>
                    <a:pt x="394" y="1180"/>
                  </a:lnTo>
                  <a:lnTo>
                    <a:pt x="193" y="1180"/>
                  </a:lnTo>
                  <a:lnTo>
                    <a:pt x="193" y="775"/>
                  </a:lnTo>
                  <a:close/>
                  <a:moveTo>
                    <a:pt x="238" y="715"/>
                  </a:moveTo>
                  <a:lnTo>
                    <a:pt x="238" y="739"/>
                  </a:lnTo>
                  <a:lnTo>
                    <a:pt x="157" y="739"/>
                  </a:lnTo>
                  <a:lnTo>
                    <a:pt x="157" y="1215"/>
                  </a:lnTo>
                  <a:lnTo>
                    <a:pt x="429" y="1215"/>
                  </a:lnTo>
                  <a:lnTo>
                    <a:pt x="429" y="739"/>
                  </a:lnTo>
                  <a:lnTo>
                    <a:pt x="349" y="739"/>
                  </a:lnTo>
                  <a:lnTo>
                    <a:pt x="349" y="715"/>
                  </a:lnTo>
                  <a:lnTo>
                    <a:pt x="238" y="715"/>
                  </a:lnTo>
                  <a:close/>
                  <a:moveTo>
                    <a:pt x="1466" y="615"/>
                  </a:moveTo>
                  <a:lnTo>
                    <a:pt x="1575" y="720"/>
                  </a:lnTo>
                  <a:lnTo>
                    <a:pt x="1577" y="721"/>
                  </a:lnTo>
                  <a:lnTo>
                    <a:pt x="1580" y="725"/>
                  </a:lnTo>
                  <a:lnTo>
                    <a:pt x="1585" y="731"/>
                  </a:lnTo>
                  <a:lnTo>
                    <a:pt x="1591" y="740"/>
                  </a:lnTo>
                  <a:lnTo>
                    <a:pt x="1594" y="750"/>
                  </a:lnTo>
                  <a:lnTo>
                    <a:pt x="1596" y="764"/>
                  </a:lnTo>
                  <a:lnTo>
                    <a:pt x="1596" y="771"/>
                  </a:lnTo>
                  <a:lnTo>
                    <a:pt x="1596" y="786"/>
                  </a:lnTo>
                  <a:lnTo>
                    <a:pt x="1596" y="807"/>
                  </a:lnTo>
                  <a:lnTo>
                    <a:pt x="1596" y="834"/>
                  </a:lnTo>
                  <a:lnTo>
                    <a:pt x="1596" y="867"/>
                  </a:lnTo>
                  <a:lnTo>
                    <a:pt x="1596" y="904"/>
                  </a:lnTo>
                  <a:lnTo>
                    <a:pt x="1596" y="947"/>
                  </a:lnTo>
                  <a:lnTo>
                    <a:pt x="1596" y="993"/>
                  </a:lnTo>
                  <a:lnTo>
                    <a:pt x="1596" y="1094"/>
                  </a:lnTo>
                  <a:lnTo>
                    <a:pt x="1596" y="1148"/>
                  </a:lnTo>
                  <a:lnTo>
                    <a:pt x="1596" y="1625"/>
                  </a:lnTo>
                  <a:lnTo>
                    <a:pt x="1596" y="1667"/>
                  </a:lnTo>
                  <a:lnTo>
                    <a:pt x="1596" y="1704"/>
                  </a:lnTo>
                  <a:lnTo>
                    <a:pt x="1596" y="1736"/>
                  </a:lnTo>
                  <a:lnTo>
                    <a:pt x="1593" y="1756"/>
                  </a:lnTo>
                  <a:lnTo>
                    <a:pt x="1586" y="1773"/>
                  </a:lnTo>
                  <a:lnTo>
                    <a:pt x="1576" y="1786"/>
                  </a:lnTo>
                  <a:lnTo>
                    <a:pt x="1565" y="1797"/>
                  </a:lnTo>
                  <a:lnTo>
                    <a:pt x="1551" y="1803"/>
                  </a:lnTo>
                  <a:lnTo>
                    <a:pt x="1538" y="1805"/>
                  </a:lnTo>
                  <a:lnTo>
                    <a:pt x="1523" y="1805"/>
                  </a:lnTo>
                  <a:lnTo>
                    <a:pt x="1505" y="1805"/>
                  </a:lnTo>
                  <a:lnTo>
                    <a:pt x="1466" y="1805"/>
                  </a:lnTo>
                  <a:lnTo>
                    <a:pt x="1449" y="1805"/>
                  </a:lnTo>
                  <a:lnTo>
                    <a:pt x="1439" y="1805"/>
                  </a:lnTo>
                  <a:lnTo>
                    <a:pt x="1449" y="1802"/>
                  </a:lnTo>
                  <a:lnTo>
                    <a:pt x="1457" y="1794"/>
                  </a:lnTo>
                  <a:lnTo>
                    <a:pt x="1465" y="1781"/>
                  </a:lnTo>
                  <a:lnTo>
                    <a:pt x="1470" y="1767"/>
                  </a:lnTo>
                  <a:lnTo>
                    <a:pt x="1473" y="1752"/>
                  </a:lnTo>
                  <a:lnTo>
                    <a:pt x="1474" y="1736"/>
                  </a:lnTo>
                  <a:lnTo>
                    <a:pt x="1474" y="1729"/>
                  </a:lnTo>
                  <a:lnTo>
                    <a:pt x="1474" y="1714"/>
                  </a:lnTo>
                  <a:lnTo>
                    <a:pt x="1474" y="1692"/>
                  </a:lnTo>
                  <a:lnTo>
                    <a:pt x="1474" y="1664"/>
                  </a:lnTo>
                  <a:lnTo>
                    <a:pt x="1474" y="1629"/>
                  </a:lnTo>
                  <a:lnTo>
                    <a:pt x="1474" y="1590"/>
                  </a:lnTo>
                  <a:lnTo>
                    <a:pt x="1474" y="1545"/>
                  </a:lnTo>
                  <a:lnTo>
                    <a:pt x="1474" y="1445"/>
                  </a:lnTo>
                  <a:lnTo>
                    <a:pt x="1474" y="1391"/>
                  </a:lnTo>
                  <a:lnTo>
                    <a:pt x="1474" y="1335"/>
                  </a:lnTo>
                  <a:lnTo>
                    <a:pt x="1474" y="1277"/>
                  </a:lnTo>
                  <a:lnTo>
                    <a:pt x="1474" y="1218"/>
                  </a:lnTo>
                  <a:lnTo>
                    <a:pt x="1474" y="1042"/>
                  </a:lnTo>
                  <a:lnTo>
                    <a:pt x="1474" y="985"/>
                  </a:lnTo>
                  <a:lnTo>
                    <a:pt x="1474" y="931"/>
                  </a:lnTo>
                  <a:lnTo>
                    <a:pt x="1474" y="832"/>
                  </a:lnTo>
                  <a:lnTo>
                    <a:pt x="1474" y="788"/>
                  </a:lnTo>
                  <a:lnTo>
                    <a:pt x="1474" y="748"/>
                  </a:lnTo>
                  <a:lnTo>
                    <a:pt x="1474" y="714"/>
                  </a:lnTo>
                  <a:lnTo>
                    <a:pt x="1474" y="686"/>
                  </a:lnTo>
                  <a:lnTo>
                    <a:pt x="1474" y="664"/>
                  </a:lnTo>
                  <a:lnTo>
                    <a:pt x="1474" y="650"/>
                  </a:lnTo>
                  <a:lnTo>
                    <a:pt x="1474" y="642"/>
                  </a:lnTo>
                  <a:lnTo>
                    <a:pt x="1473" y="632"/>
                  </a:lnTo>
                  <a:lnTo>
                    <a:pt x="1470" y="623"/>
                  </a:lnTo>
                  <a:lnTo>
                    <a:pt x="1466" y="615"/>
                  </a:lnTo>
                  <a:close/>
                  <a:moveTo>
                    <a:pt x="1453" y="603"/>
                  </a:moveTo>
                  <a:lnTo>
                    <a:pt x="1454" y="604"/>
                  </a:lnTo>
                  <a:lnTo>
                    <a:pt x="1455" y="605"/>
                  </a:lnTo>
                  <a:lnTo>
                    <a:pt x="1457" y="606"/>
                  </a:lnTo>
                  <a:lnTo>
                    <a:pt x="1461" y="609"/>
                  </a:lnTo>
                  <a:lnTo>
                    <a:pt x="1464" y="612"/>
                  </a:lnTo>
                  <a:lnTo>
                    <a:pt x="1466" y="615"/>
                  </a:lnTo>
                  <a:lnTo>
                    <a:pt x="1453" y="603"/>
                  </a:lnTo>
                  <a:close/>
                  <a:moveTo>
                    <a:pt x="68" y="603"/>
                  </a:moveTo>
                  <a:lnTo>
                    <a:pt x="68" y="611"/>
                  </a:lnTo>
                  <a:lnTo>
                    <a:pt x="526" y="611"/>
                  </a:lnTo>
                  <a:lnTo>
                    <a:pt x="526" y="603"/>
                  </a:lnTo>
                  <a:lnTo>
                    <a:pt x="68" y="603"/>
                  </a:lnTo>
                  <a:close/>
                  <a:moveTo>
                    <a:pt x="772" y="595"/>
                  </a:moveTo>
                  <a:lnTo>
                    <a:pt x="772" y="604"/>
                  </a:lnTo>
                  <a:lnTo>
                    <a:pt x="1230" y="604"/>
                  </a:lnTo>
                  <a:lnTo>
                    <a:pt x="1230" y="595"/>
                  </a:lnTo>
                  <a:lnTo>
                    <a:pt x="772" y="595"/>
                  </a:lnTo>
                  <a:close/>
                  <a:moveTo>
                    <a:pt x="68" y="552"/>
                  </a:moveTo>
                  <a:lnTo>
                    <a:pt x="68" y="560"/>
                  </a:lnTo>
                  <a:lnTo>
                    <a:pt x="526" y="560"/>
                  </a:lnTo>
                  <a:lnTo>
                    <a:pt x="526" y="552"/>
                  </a:lnTo>
                  <a:lnTo>
                    <a:pt x="68" y="552"/>
                  </a:lnTo>
                  <a:close/>
                  <a:moveTo>
                    <a:pt x="772" y="544"/>
                  </a:moveTo>
                  <a:lnTo>
                    <a:pt x="772" y="553"/>
                  </a:lnTo>
                  <a:lnTo>
                    <a:pt x="1230" y="553"/>
                  </a:lnTo>
                  <a:lnTo>
                    <a:pt x="1230" y="544"/>
                  </a:lnTo>
                  <a:lnTo>
                    <a:pt x="772" y="544"/>
                  </a:lnTo>
                  <a:close/>
                  <a:moveTo>
                    <a:pt x="1297" y="452"/>
                  </a:moveTo>
                  <a:lnTo>
                    <a:pt x="1420" y="565"/>
                  </a:lnTo>
                  <a:lnTo>
                    <a:pt x="1422" y="567"/>
                  </a:lnTo>
                  <a:lnTo>
                    <a:pt x="1426" y="572"/>
                  </a:lnTo>
                  <a:lnTo>
                    <a:pt x="1431" y="578"/>
                  </a:lnTo>
                  <a:lnTo>
                    <a:pt x="1437" y="587"/>
                  </a:lnTo>
                  <a:lnTo>
                    <a:pt x="1441" y="600"/>
                  </a:lnTo>
                  <a:lnTo>
                    <a:pt x="1443" y="614"/>
                  </a:lnTo>
                  <a:lnTo>
                    <a:pt x="1443" y="621"/>
                  </a:lnTo>
                  <a:lnTo>
                    <a:pt x="1443" y="636"/>
                  </a:lnTo>
                  <a:lnTo>
                    <a:pt x="1443" y="657"/>
                  </a:lnTo>
                  <a:lnTo>
                    <a:pt x="1443" y="684"/>
                  </a:lnTo>
                  <a:lnTo>
                    <a:pt x="1443" y="717"/>
                  </a:lnTo>
                  <a:lnTo>
                    <a:pt x="1443" y="755"/>
                  </a:lnTo>
                  <a:lnTo>
                    <a:pt x="1443" y="1467"/>
                  </a:lnTo>
                  <a:lnTo>
                    <a:pt x="1443" y="1520"/>
                  </a:lnTo>
                  <a:lnTo>
                    <a:pt x="1443" y="1570"/>
                  </a:lnTo>
                  <a:lnTo>
                    <a:pt x="1443" y="1659"/>
                  </a:lnTo>
                  <a:lnTo>
                    <a:pt x="1443" y="1697"/>
                  </a:lnTo>
                  <a:lnTo>
                    <a:pt x="1443" y="1730"/>
                  </a:lnTo>
                  <a:lnTo>
                    <a:pt x="1441" y="1749"/>
                  </a:lnTo>
                  <a:lnTo>
                    <a:pt x="1436" y="1766"/>
                  </a:lnTo>
                  <a:lnTo>
                    <a:pt x="1426" y="1780"/>
                  </a:lnTo>
                  <a:lnTo>
                    <a:pt x="1416" y="1790"/>
                  </a:lnTo>
                  <a:lnTo>
                    <a:pt x="1403" y="1799"/>
                  </a:lnTo>
                  <a:lnTo>
                    <a:pt x="1391" y="1804"/>
                  </a:lnTo>
                  <a:lnTo>
                    <a:pt x="1377" y="1806"/>
                  </a:lnTo>
                  <a:lnTo>
                    <a:pt x="1330" y="1806"/>
                  </a:lnTo>
                  <a:lnTo>
                    <a:pt x="1311" y="1806"/>
                  </a:lnTo>
                  <a:lnTo>
                    <a:pt x="1292" y="1806"/>
                  </a:lnTo>
                  <a:lnTo>
                    <a:pt x="1278" y="1806"/>
                  </a:lnTo>
                  <a:lnTo>
                    <a:pt x="1268" y="1806"/>
                  </a:lnTo>
                  <a:lnTo>
                    <a:pt x="1278" y="1803"/>
                  </a:lnTo>
                  <a:lnTo>
                    <a:pt x="1286" y="1797"/>
                  </a:lnTo>
                  <a:lnTo>
                    <a:pt x="1293" y="1786"/>
                  </a:lnTo>
                  <a:lnTo>
                    <a:pt x="1299" y="1774"/>
                  </a:lnTo>
                  <a:lnTo>
                    <a:pt x="1304" y="1759"/>
                  </a:lnTo>
                  <a:lnTo>
                    <a:pt x="1307" y="1745"/>
                  </a:lnTo>
                  <a:lnTo>
                    <a:pt x="1308" y="1730"/>
                  </a:lnTo>
                  <a:lnTo>
                    <a:pt x="1308" y="1722"/>
                  </a:lnTo>
                  <a:lnTo>
                    <a:pt x="1308" y="1707"/>
                  </a:lnTo>
                  <a:lnTo>
                    <a:pt x="1308" y="1685"/>
                  </a:lnTo>
                  <a:lnTo>
                    <a:pt x="1308" y="1656"/>
                  </a:lnTo>
                  <a:lnTo>
                    <a:pt x="1308" y="1622"/>
                  </a:lnTo>
                  <a:lnTo>
                    <a:pt x="1308" y="1537"/>
                  </a:lnTo>
                  <a:lnTo>
                    <a:pt x="1308" y="1488"/>
                  </a:lnTo>
                  <a:lnTo>
                    <a:pt x="1308" y="1436"/>
                  </a:lnTo>
                  <a:lnTo>
                    <a:pt x="1308" y="1380"/>
                  </a:lnTo>
                  <a:lnTo>
                    <a:pt x="1308" y="1321"/>
                  </a:lnTo>
                  <a:lnTo>
                    <a:pt x="1308" y="1261"/>
                  </a:lnTo>
                  <a:lnTo>
                    <a:pt x="1308" y="1200"/>
                  </a:lnTo>
                  <a:lnTo>
                    <a:pt x="1308" y="949"/>
                  </a:lnTo>
                  <a:lnTo>
                    <a:pt x="1308" y="889"/>
                  </a:lnTo>
                  <a:lnTo>
                    <a:pt x="1308" y="831"/>
                  </a:lnTo>
                  <a:lnTo>
                    <a:pt x="1308" y="629"/>
                  </a:lnTo>
                  <a:lnTo>
                    <a:pt x="1308" y="589"/>
                  </a:lnTo>
                  <a:lnTo>
                    <a:pt x="1308" y="555"/>
                  </a:lnTo>
                  <a:lnTo>
                    <a:pt x="1308" y="527"/>
                  </a:lnTo>
                  <a:lnTo>
                    <a:pt x="1308" y="504"/>
                  </a:lnTo>
                  <a:lnTo>
                    <a:pt x="1308" y="489"/>
                  </a:lnTo>
                  <a:lnTo>
                    <a:pt x="1308" y="482"/>
                  </a:lnTo>
                  <a:lnTo>
                    <a:pt x="1307" y="470"/>
                  </a:lnTo>
                  <a:lnTo>
                    <a:pt x="1303" y="459"/>
                  </a:lnTo>
                  <a:lnTo>
                    <a:pt x="1297" y="452"/>
                  </a:lnTo>
                  <a:close/>
                  <a:moveTo>
                    <a:pt x="1284" y="439"/>
                  </a:moveTo>
                  <a:lnTo>
                    <a:pt x="1285" y="439"/>
                  </a:lnTo>
                  <a:lnTo>
                    <a:pt x="1286" y="440"/>
                  </a:lnTo>
                  <a:lnTo>
                    <a:pt x="1289" y="443"/>
                  </a:lnTo>
                  <a:lnTo>
                    <a:pt x="1291" y="445"/>
                  </a:lnTo>
                  <a:lnTo>
                    <a:pt x="1294" y="448"/>
                  </a:lnTo>
                  <a:lnTo>
                    <a:pt x="1297" y="452"/>
                  </a:lnTo>
                  <a:lnTo>
                    <a:pt x="1284" y="439"/>
                  </a:lnTo>
                  <a:close/>
                  <a:moveTo>
                    <a:pt x="577" y="431"/>
                  </a:moveTo>
                  <a:lnTo>
                    <a:pt x="578" y="432"/>
                  </a:lnTo>
                  <a:lnTo>
                    <a:pt x="579" y="433"/>
                  </a:lnTo>
                  <a:lnTo>
                    <a:pt x="581" y="434"/>
                  </a:lnTo>
                  <a:lnTo>
                    <a:pt x="584" y="437"/>
                  </a:lnTo>
                  <a:lnTo>
                    <a:pt x="587" y="440"/>
                  </a:lnTo>
                  <a:lnTo>
                    <a:pt x="590" y="444"/>
                  </a:lnTo>
                  <a:lnTo>
                    <a:pt x="577" y="431"/>
                  </a:lnTo>
                  <a:close/>
                  <a:moveTo>
                    <a:pt x="765" y="426"/>
                  </a:moveTo>
                  <a:lnTo>
                    <a:pt x="1237" y="426"/>
                  </a:lnTo>
                  <a:lnTo>
                    <a:pt x="1252" y="429"/>
                  </a:lnTo>
                  <a:lnTo>
                    <a:pt x="1266" y="435"/>
                  </a:lnTo>
                  <a:lnTo>
                    <a:pt x="1278" y="446"/>
                  </a:lnTo>
                  <a:lnTo>
                    <a:pt x="1287" y="459"/>
                  </a:lnTo>
                  <a:lnTo>
                    <a:pt x="1292" y="476"/>
                  </a:lnTo>
                  <a:lnTo>
                    <a:pt x="1294" y="494"/>
                  </a:lnTo>
                  <a:lnTo>
                    <a:pt x="1294" y="1735"/>
                  </a:lnTo>
                  <a:lnTo>
                    <a:pt x="1292" y="1754"/>
                  </a:lnTo>
                  <a:lnTo>
                    <a:pt x="1287" y="1770"/>
                  </a:lnTo>
                  <a:lnTo>
                    <a:pt x="1278" y="1783"/>
                  </a:lnTo>
                  <a:lnTo>
                    <a:pt x="1266" y="1795"/>
                  </a:lnTo>
                  <a:lnTo>
                    <a:pt x="1252" y="1801"/>
                  </a:lnTo>
                  <a:lnTo>
                    <a:pt x="1237" y="1803"/>
                  </a:lnTo>
                  <a:lnTo>
                    <a:pt x="765" y="1803"/>
                  </a:lnTo>
                  <a:lnTo>
                    <a:pt x="751" y="1801"/>
                  </a:lnTo>
                  <a:lnTo>
                    <a:pt x="738" y="1796"/>
                  </a:lnTo>
                  <a:lnTo>
                    <a:pt x="726" y="1786"/>
                  </a:lnTo>
                  <a:lnTo>
                    <a:pt x="717" y="1774"/>
                  </a:lnTo>
                  <a:lnTo>
                    <a:pt x="703" y="1787"/>
                  </a:lnTo>
                  <a:lnTo>
                    <a:pt x="687" y="1796"/>
                  </a:lnTo>
                  <a:lnTo>
                    <a:pt x="670" y="1798"/>
                  </a:lnTo>
                  <a:lnTo>
                    <a:pt x="622" y="1798"/>
                  </a:lnTo>
                  <a:lnTo>
                    <a:pt x="603" y="1798"/>
                  </a:lnTo>
                  <a:lnTo>
                    <a:pt x="585" y="1798"/>
                  </a:lnTo>
                  <a:lnTo>
                    <a:pt x="570" y="1798"/>
                  </a:lnTo>
                  <a:lnTo>
                    <a:pt x="560" y="1798"/>
                  </a:lnTo>
                  <a:lnTo>
                    <a:pt x="570" y="1796"/>
                  </a:lnTo>
                  <a:lnTo>
                    <a:pt x="579" y="1788"/>
                  </a:lnTo>
                  <a:lnTo>
                    <a:pt x="586" y="1778"/>
                  </a:lnTo>
                  <a:lnTo>
                    <a:pt x="592" y="1766"/>
                  </a:lnTo>
                  <a:lnTo>
                    <a:pt x="596" y="1751"/>
                  </a:lnTo>
                  <a:lnTo>
                    <a:pt x="599" y="1736"/>
                  </a:lnTo>
                  <a:lnTo>
                    <a:pt x="601" y="1722"/>
                  </a:lnTo>
                  <a:lnTo>
                    <a:pt x="601" y="475"/>
                  </a:lnTo>
                  <a:lnTo>
                    <a:pt x="598" y="462"/>
                  </a:lnTo>
                  <a:lnTo>
                    <a:pt x="595" y="452"/>
                  </a:lnTo>
                  <a:lnTo>
                    <a:pt x="590" y="444"/>
                  </a:lnTo>
                  <a:lnTo>
                    <a:pt x="708" y="553"/>
                  </a:lnTo>
                  <a:lnTo>
                    <a:pt x="708" y="494"/>
                  </a:lnTo>
                  <a:lnTo>
                    <a:pt x="710" y="476"/>
                  </a:lnTo>
                  <a:lnTo>
                    <a:pt x="715" y="459"/>
                  </a:lnTo>
                  <a:lnTo>
                    <a:pt x="724" y="446"/>
                  </a:lnTo>
                  <a:lnTo>
                    <a:pt x="736" y="435"/>
                  </a:lnTo>
                  <a:lnTo>
                    <a:pt x="750" y="429"/>
                  </a:lnTo>
                  <a:lnTo>
                    <a:pt x="765" y="426"/>
                  </a:lnTo>
                  <a:close/>
                  <a:moveTo>
                    <a:pt x="58" y="426"/>
                  </a:moveTo>
                  <a:lnTo>
                    <a:pt x="529" y="426"/>
                  </a:lnTo>
                  <a:lnTo>
                    <a:pt x="544" y="429"/>
                  </a:lnTo>
                  <a:lnTo>
                    <a:pt x="559" y="435"/>
                  </a:lnTo>
                  <a:lnTo>
                    <a:pt x="570" y="446"/>
                  </a:lnTo>
                  <a:lnTo>
                    <a:pt x="580" y="459"/>
                  </a:lnTo>
                  <a:lnTo>
                    <a:pt x="585" y="476"/>
                  </a:lnTo>
                  <a:lnTo>
                    <a:pt x="587" y="494"/>
                  </a:lnTo>
                  <a:lnTo>
                    <a:pt x="587" y="1735"/>
                  </a:lnTo>
                  <a:lnTo>
                    <a:pt x="585" y="1754"/>
                  </a:lnTo>
                  <a:lnTo>
                    <a:pt x="580" y="1770"/>
                  </a:lnTo>
                  <a:lnTo>
                    <a:pt x="570" y="1783"/>
                  </a:lnTo>
                  <a:lnTo>
                    <a:pt x="559" y="1795"/>
                  </a:lnTo>
                  <a:lnTo>
                    <a:pt x="544" y="1801"/>
                  </a:lnTo>
                  <a:lnTo>
                    <a:pt x="529" y="1803"/>
                  </a:lnTo>
                  <a:lnTo>
                    <a:pt x="58" y="1803"/>
                  </a:lnTo>
                  <a:lnTo>
                    <a:pt x="42" y="1801"/>
                  </a:lnTo>
                  <a:lnTo>
                    <a:pt x="29" y="1795"/>
                  </a:lnTo>
                  <a:lnTo>
                    <a:pt x="17" y="1783"/>
                  </a:lnTo>
                  <a:lnTo>
                    <a:pt x="8" y="1770"/>
                  </a:lnTo>
                  <a:lnTo>
                    <a:pt x="3" y="1754"/>
                  </a:lnTo>
                  <a:lnTo>
                    <a:pt x="0" y="1735"/>
                  </a:lnTo>
                  <a:lnTo>
                    <a:pt x="0" y="494"/>
                  </a:lnTo>
                  <a:lnTo>
                    <a:pt x="3" y="476"/>
                  </a:lnTo>
                  <a:lnTo>
                    <a:pt x="8" y="459"/>
                  </a:lnTo>
                  <a:lnTo>
                    <a:pt x="17" y="446"/>
                  </a:lnTo>
                  <a:lnTo>
                    <a:pt x="29" y="435"/>
                  </a:lnTo>
                  <a:lnTo>
                    <a:pt x="42" y="429"/>
                  </a:lnTo>
                  <a:lnTo>
                    <a:pt x="58" y="426"/>
                  </a:lnTo>
                  <a:close/>
                  <a:moveTo>
                    <a:pt x="333" y="0"/>
                  </a:moveTo>
                  <a:lnTo>
                    <a:pt x="310" y="133"/>
                  </a:lnTo>
                  <a:lnTo>
                    <a:pt x="414" y="136"/>
                  </a:lnTo>
                  <a:lnTo>
                    <a:pt x="290" y="342"/>
                  </a:lnTo>
                  <a:lnTo>
                    <a:pt x="316" y="189"/>
                  </a:lnTo>
                  <a:lnTo>
                    <a:pt x="205" y="189"/>
                  </a:lnTo>
                  <a:lnTo>
                    <a:pt x="207" y="187"/>
                  </a:lnTo>
                  <a:lnTo>
                    <a:pt x="212" y="180"/>
                  </a:lnTo>
                  <a:lnTo>
                    <a:pt x="219" y="170"/>
                  </a:lnTo>
                  <a:lnTo>
                    <a:pt x="228" y="157"/>
                  </a:lnTo>
                  <a:lnTo>
                    <a:pt x="239" y="141"/>
                  </a:lnTo>
                  <a:lnTo>
                    <a:pt x="250" y="124"/>
                  </a:lnTo>
                  <a:lnTo>
                    <a:pt x="263" y="106"/>
                  </a:lnTo>
                  <a:lnTo>
                    <a:pt x="275" y="87"/>
                  </a:lnTo>
                  <a:lnTo>
                    <a:pt x="287" y="69"/>
                  </a:lnTo>
                  <a:lnTo>
                    <a:pt x="299" y="52"/>
                  </a:lnTo>
                  <a:lnTo>
                    <a:pt x="309" y="35"/>
                  </a:lnTo>
                  <a:lnTo>
                    <a:pt x="319" y="21"/>
                  </a:lnTo>
                  <a:lnTo>
                    <a:pt x="326" y="11"/>
                  </a:lnTo>
                  <a:lnTo>
                    <a:pt x="33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3D4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53" name="직사각형 152"/>
            <p:cNvSpPr/>
            <p:nvPr/>
          </p:nvSpPr>
          <p:spPr>
            <a:xfrm>
              <a:off x="7203475" y="2495785"/>
              <a:ext cx="2857514" cy="184666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ko-KR" sz="1200" spc="-3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D455D"/>
                  </a:solidFill>
                  <a:latin typeface="LG스마트체 SemiBold" pitchFamily="50" charset="-127"/>
                  <a:ea typeface="LG스마트체 SemiBold" pitchFamily="50" charset="-127"/>
                </a:rPr>
                <a:t>IT &amp; New Application(</a:t>
              </a:r>
              <a:r>
                <a:rPr lang="en-US" altLang="ko-KR" sz="1200" spc="-3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D455D"/>
                  </a:solidFill>
                  <a:latin typeface="LG스마트체 SemiBold" pitchFamily="50" charset="-127"/>
                  <a:ea typeface="LG스마트체 SemiBold" pitchFamily="50" charset="-127"/>
                </a:rPr>
                <a:t>GWh</a:t>
              </a:r>
              <a:r>
                <a:rPr lang="en-US" altLang="ko-KR" sz="1200" spc="-3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D455D"/>
                  </a:solidFill>
                  <a:latin typeface="LG스마트체 SemiBold" pitchFamily="50" charset="-127"/>
                  <a:ea typeface="LG스마트체 SemiBold" pitchFamily="50" charset="-127"/>
                </a:rPr>
                <a:t>)</a:t>
              </a:r>
              <a:endParaRPr lang="ko-KR" altLang="en-US" sz="1200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D455D"/>
                </a:solidFill>
                <a:latin typeface="LG스마트체 SemiBold" pitchFamily="50" charset="-127"/>
                <a:ea typeface="LG스마트체 SemiBold" pitchFamily="50" charset="-127"/>
              </a:endParaRPr>
            </a:p>
          </p:txBody>
        </p:sp>
        <p:sp>
          <p:nvSpPr>
            <p:cNvPr id="54" name="직사각형 155"/>
            <p:cNvSpPr/>
            <p:nvPr/>
          </p:nvSpPr>
          <p:spPr>
            <a:xfrm>
              <a:off x="7203475" y="2836253"/>
              <a:ext cx="1440160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ko-KR" sz="1200" spc="-3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D455D"/>
                  </a:solidFill>
                  <a:latin typeface="LG스마트체 SemiBold" pitchFamily="50" charset="-127"/>
                  <a:ea typeface="LG스마트체 SemiBold" pitchFamily="50" charset="-127"/>
                </a:rPr>
                <a:t>Automotive(</a:t>
              </a:r>
              <a:r>
                <a:rPr lang="en-US" altLang="ko-KR" sz="1200" spc="-3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D455D"/>
                  </a:solidFill>
                  <a:latin typeface="LG스마트체 SemiBold" pitchFamily="50" charset="-127"/>
                  <a:ea typeface="LG스마트체 SemiBold" pitchFamily="50" charset="-127"/>
                </a:rPr>
                <a:t>GWh</a:t>
              </a:r>
              <a:r>
                <a:rPr lang="en-US" altLang="ko-KR" sz="1200" spc="-3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3D455D"/>
                  </a:solidFill>
                  <a:latin typeface="LG스마트체 SemiBold" pitchFamily="50" charset="-127"/>
                  <a:ea typeface="LG스마트체 SemiBold" pitchFamily="50" charset="-127"/>
                </a:rPr>
                <a:t>)</a:t>
              </a:r>
              <a:endParaRPr lang="ko-KR" altLang="en-US" sz="1200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3D455D"/>
                </a:solidFill>
                <a:latin typeface="LG스마트체 SemiBold" pitchFamily="50" charset="-127"/>
                <a:ea typeface="LG스마트체 SemiBold" pitchFamily="50" charset="-127"/>
              </a:endParaRPr>
            </a:p>
          </p:txBody>
        </p:sp>
        <p:sp>
          <p:nvSpPr>
            <p:cNvPr id="55" name="Freeform 32"/>
            <p:cNvSpPr>
              <a:spLocks noEditPoints="1"/>
            </p:cNvSpPr>
            <p:nvPr/>
          </p:nvSpPr>
          <p:spPr bwMode="auto">
            <a:xfrm>
              <a:off x="6897216" y="2868857"/>
              <a:ext cx="195727" cy="172071"/>
            </a:xfrm>
            <a:custGeom>
              <a:avLst/>
              <a:gdLst>
                <a:gd name="T0" fmla="*/ 1621 w 1756"/>
                <a:gd name="T1" fmla="*/ 1310 h 1542"/>
                <a:gd name="T2" fmla="*/ 1593 w 1756"/>
                <a:gd name="T3" fmla="*/ 1512 h 1542"/>
                <a:gd name="T4" fmla="*/ 1460 w 1756"/>
                <a:gd name="T5" fmla="*/ 1540 h 1542"/>
                <a:gd name="T6" fmla="*/ 1361 w 1756"/>
                <a:gd name="T7" fmla="*/ 1480 h 1542"/>
                <a:gd name="T8" fmla="*/ 407 w 1756"/>
                <a:gd name="T9" fmla="*/ 1298 h 1542"/>
                <a:gd name="T10" fmla="*/ 356 w 1756"/>
                <a:gd name="T11" fmla="*/ 1522 h 1542"/>
                <a:gd name="T12" fmla="*/ 215 w 1756"/>
                <a:gd name="T13" fmla="*/ 1532 h 1542"/>
                <a:gd name="T14" fmla="*/ 140 w 1756"/>
                <a:gd name="T15" fmla="*/ 1453 h 1542"/>
                <a:gd name="T16" fmla="*/ 814 w 1756"/>
                <a:gd name="T17" fmla="*/ 707 h 1542"/>
                <a:gd name="T18" fmla="*/ 567 w 1756"/>
                <a:gd name="T19" fmla="*/ 745 h 1542"/>
                <a:gd name="T20" fmla="*/ 432 w 1756"/>
                <a:gd name="T21" fmla="*/ 787 h 1542"/>
                <a:gd name="T22" fmla="*/ 1338 w 1756"/>
                <a:gd name="T23" fmla="*/ 794 h 1542"/>
                <a:gd name="T24" fmla="*/ 999 w 1756"/>
                <a:gd name="T25" fmla="*/ 710 h 1542"/>
                <a:gd name="T26" fmla="*/ 1513 w 1756"/>
                <a:gd name="T27" fmla="*/ 686 h 1542"/>
                <a:gd name="T28" fmla="*/ 1439 w 1756"/>
                <a:gd name="T29" fmla="*/ 806 h 1542"/>
                <a:gd name="T30" fmla="*/ 1513 w 1756"/>
                <a:gd name="T31" fmla="*/ 927 h 1542"/>
                <a:gd name="T32" fmla="*/ 1655 w 1756"/>
                <a:gd name="T33" fmla="*/ 911 h 1542"/>
                <a:gd name="T34" fmla="*/ 1701 w 1756"/>
                <a:gd name="T35" fmla="*/ 775 h 1542"/>
                <a:gd name="T36" fmla="*/ 1603 w 1756"/>
                <a:gd name="T37" fmla="*/ 676 h 1542"/>
                <a:gd name="T38" fmla="*/ 100 w 1756"/>
                <a:gd name="T39" fmla="*/ 701 h 1542"/>
                <a:gd name="T40" fmla="*/ 55 w 1756"/>
                <a:gd name="T41" fmla="*/ 837 h 1542"/>
                <a:gd name="T42" fmla="*/ 154 w 1756"/>
                <a:gd name="T43" fmla="*/ 937 h 1542"/>
                <a:gd name="T44" fmla="*/ 288 w 1756"/>
                <a:gd name="T45" fmla="*/ 890 h 1542"/>
                <a:gd name="T46" fmla="*/ 304 w 1756"/>
                <a:gd name="T47" fmla="*/ 747 h 1542"/>
                <a:gd name="T48" fmla="*/ 184 w 1756"/>
                <a:gd name="T49" fmla="*/ 672 h 1542"/>
                <a:gd name="T50" fmla="*/ 615 w 1756"/>
                <a:gd name="T51" fmla="*/ 88 h 1542"/>
                <a:gd name="T52" fmla="*/ 437 w 1756"/>
                <a:gd name="T53" fmla="*/ 125 h 1542"/>
                <a:gd name="T54" fmla="*/ 366 w 1756"/>
                <a:gd name="T55" fmla="*/ 551 h 1542"/>
                <a:gd name="T56" fmla="*/ 795 w 1756"/>
                <a:gd name="T57" fmla="*/ 491 h 1542"/>
                <a:gd name="T58" fmla="*/ 1147 w 1756"/>
                <a:gd name="T59" fmla="*/ 504 h 1542"/>
                <a:gd name="T60" fmla="*/ 1394 w 1756"/>
                <a:gd name="T61" fmla="*/ 548 h 1542"/>
                <a:gd name="T62" fmla="*/ 1505 w 1756"/>
                <a:gd name="T63" fmla="*/ 582 h 1542"/>
                <a:gd name="T64" fmla="*/ 1089 w 1756"/>
                <a:gd name="T65" fmla="*/ 81 h 1542"/>
                <a:gd name="T66" fmla="*/ 960 w 1756"/>
                <a:gd name="T67" fmla="*/ 1 h 1542"/>
                <a:gd name="T68" fmla="*/ 1254 w 1756"/>
                <a:gd name="T69" fmla="*/ 29 h 1542"/>
                <a:gd name="T70" fmla="*/ 1390 w 1756"/>
                <a:gd name="T71" fmla="*/ 61 h 1542"/>
                <a:gd name="T72" fmla="*/ 1414 w 1756"/>
                <a:gd name="T73" fmla="*/ 92 h 1542"/>
                <a:gd name="T74" fmla="*/ 1475 w 1756"/>
                <a:gd name="T75" fmla="*/ 230 h 1542"/>
                <a:gd name="T76" fmla="*/ 1547 w 1756"/>
                <a:gd name="T77" fmla="*/ 418 h 1542"/>
                <a:gd name="T78" fmla="*/ 1584 w 1756"/>
                <a:gd name="T79" fmla="*/ 582 h 1542"/>
                <a:gd name="T80" fmla="*/ 1632 w 1756"/>
                <a:gd name="T81" fmla="*/ 595 h 1542"/>
                <a:gd name="T82" fmla="*/ 1716 w 1756"/>
                <a:gd name="T83" fmla="*/ 658 h 1542"/>
                <a:gd name="T84" fmla="*/ 1749 w 1756"/>
                <a:gd name="T85" fmla="*/ 814 h 1542"/>
                <a:gd name="T86" fmla="*/ 1749 w 1756"/>
                <a:gd name="T87" fmla="*/ 1028 h 1542"/>
                <a:gd name="T88" fmla="*/ 19 w 1756"/>
                <a:gd name="T89" fmla="*/ 761 h 1542"/>
                <a:gd name="T90" fmla="*/ 32 w 1756"/>
                <a:gd name="T91" fmla="*/ 707 h 1542"/>
                <a:gd name="T92" fmla="*/ 88 w 1756"/>
                <a:gd name="T93" fmla="*/ 612 h 1542"/>
                <a:gd name="T94" fmla="*/ 186 w 1756"/>
                <a:gd name="T95" fmla="*/ 571 h 1542"/>
                <a:gd name="T96" fmla="*/ 212 w 1756"/>
                <a:gd name="T97" fmla="*/ 463 h 1542"/>
                <a:gd name="T98" fmla="*/ 268 w 1756"/>
                <a:gd name="T99" fmla="*/ 275 h 1542"/>
                <a:gd name="T100" fmla="*/ 338 w 1756"/>
                <a:gd name="T101" fmla="*/ 105 h 1542"/>
                <a:gd name="T102" fmla="*/ 394 w 1756"/>
                <a:gd name="T103" fmla="*/ 55 h 1542"/>
                <a:gd name="T104" fmla="*/ 556 w 1756"/>
                <a:gd name="T105" fmla="*/ 21 h 1542"/>
                <a:gd name="T106" fmla="*/ 882 w 1756"/>
                <a:gd name="T107" fmla="*/ 0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56" h="1542">
                  <a:moveTo>
                    <a:pt x="0" y="1209"/>
                  </a:moveTo>
                  <a:lnTo>
                    <a:pt x="1756" y="1209"/>
                  </a:lnTo>
                  <a:lnTo>
                    <a:pt x="1756" y="1298"/>
                  </a:lnTo>
                  <a:lnTo>
                    <a:pt x="1617" y="1298"/>
                  </a:lnTo>
                  <a:lnTo>
                    <a:pt x="1621" y="1310"/>
                  </a:lnTo>
                  <a:lnTo>
                    <a:pt x="1622" y="1321"/>
                  </a:lnTo>
                  <a:lnTo>
                    <a:pt x="1622" y="1462"/>
                  </a:lnTo>
                  <a:lnTo>
                    <a:pt x="1620" y="1480"/>
                  </a:lnTo>
                  <a:lnTo>
                    <a:pt x="1610" y="1496"/>
                  </a:lnTo>
                  <a:lnTo>
                    <a:pt x="1593" y="1512"/>
                  </a:lnTo>
                  <a:lnTo>
                    <a:pt x="1573" y="1524"/>
                  </a:lnTo>
                  <a:lnTo>
                    <a:pt x="1549" y="1533"/>
                  </a:lnTo>
                  <a:lnTo>
                    <a:pt x="1521" y="1540"/>
                  </a:lnTo>
                  <a:lnTo>
                    <a:pt x="1490" y="1542"/>
                  </a:lnTo>
                  <a:lnTo>
                    <a:pt x="1460" y="1540"/>
                  </a:lnTo>
                  <a:lnTo>
                    <a:pt x="1432" y="1533"/>
                  </a:lnTo>
                  <a:lnTo>
                    <a:pt x="1406" y="1524"/>
                  </a:lnTo>
                  <a:lnTo>
                    <a:pt x="1386" y="1512"/>
                  </a:lnTo>
                  <a:lnTo>
                    <a:pt x="1371" y="1496"/>
                  </a:lnTo>
                  <a:lnTo>
                    <a:pt x="1361" y="1480"/>
                  </a:lnTo>
                  <a:lnTo>
                    <a:pt x="1357" y="1462"/>
                  </a:lnTo>
                  <a:lnTo>
                    <a:pt x="1357" y="1321"/>
                  </a:lnTo>
                  <a:lnTo>
                    <a:pt x="1358" y="1310"/>
                  </a:lnTo>
                  <a:lnTo>
                    <a:pt x="1363" y="1298"/>
                  </a:lnTo>
                  <a:lnTo>
                    <a:pt x="407" y="1298"/>
                  </a:lnTo>
                  <a:lnTo>
                    <a:pt x="407" y="1453"/>
                  </a:lnTo>
                  <a:lnTo>
                    <a:pt x="403" y="1474"/>
                  </a:lnTo>
                  <a:lnTo>
                    <a:pt x="393" y="1493"/>
                  </a:lnTo>
                  <a:lnTo>
                    <a:pt x="377" y="1508"/>
                  </a:lnTo>
                  <a:lnTo>
                    <a:pt x="356" y="1522"/>
                  </a:lnTo>
                  <a:lnTo>
                    <a:pt x="332" y="1532"/>
                  </a:lnTo>
                  <a:lnTo>
                    <a:pt x="304" y="1540"/>
                  </a:lnTo>
                  <a:lnTo>
                    <a:pt x="273" y="1542"/>
                  </a:lnTo>
                  <a:lnTo>
                    <a:pt x="243" y="1540"/>
                  </a:lnTo>
                  <a:lnTo>
                    <a:pt x="215" y="1532"/>
                  </a:lnTo>
                  <a:lnTo>
                    <a:pt x="189" y="1522"/>
                  </a:lnTo>
                  <a:lnTo>
                    <a:pt x="169" y="1508"/>
                  </a:lnTo>
                  <a:lnTo>
                    <a:pt x="154" y="1493"/>
                  </a:lnTo>
                  <a:lnTo>
                    <a:pt x="144" y="1474"/>
                  </a:lnTo>
                  <a:lnTo>
                    <a:pt x="140" y="1453"/>
                  </a:lnTo>
                  <a:lnTo>
                    <a:pt x="140" y="1298"/>
                  </a:lnTo>
                  <a:lnTo>
                    <a:pt x="0" y="1298"/>
                  </a:lnTo>
                  <a:lnTo>
                    <a:pt x="0" y="1209"/>
                  </a:lnTo>
                  <a:close/>
                  <a:moveTo>
                    <a:pt x="874" y="705"/>
                  </a:moveTo>
                  <a:lnTo>
                    <a:pt x="814" y="707"/>
                  </a:lnTo>
                  <a:lnTo>
                    <a:pt x="758" y="712"/>
                  </a:lnTo>
                  <a:lnTo>
                    <a:pt x="705" y="719"/>
                  </a:lnTo>
                  <a:lnTo>
                    <a:pt x="654" y="726"/>
                  </a:lnTo>
                  <a:lnTo>
                    <a:pt x="609" y="737"/>
                  </a:lnTo>
                  <a:lnTo>
                    <a:pt x="567" y="745"/>
                  </a:lnTo>
                  <a:lnTo>
                    <a:pt x="530" y="756"/>
                  </a:lnTo>
                  <a:lnTo>
                    <a:pt x="497" y="766"/>
                  </a:lnTo>
                  <a:lnTo>
                    <a:pt x="470" y="775"/>
                  </a:lnTo>
                  <a:lnTo>
                    <a:pt x="448" y="782"/>
                  </a:lnTo>
                  <a:lnTo>
                    <a:pt x="432" y="787"/>
                  </a:lnTo>
                  <a:lnTo>
                    <a:pt x="422" y="791"/>
                  </a:lnTo>
                  <a:lnTo>
                    <a:pt x="419" y="794"/>
                  </a:lnTo>
                  <a:lnTo>
                    <a:pt x="419" y="1043"/>
                  </a:lnTo>
                  <a:lnTo>
                    <a:pt x="1344" y="1043"/>
                  </a:lnTo>
                  <a:lnTo>
                    <a:pt x="1338" y="794"/>
                  </a:lnTo>
                  <a:lnTo>
                    <a:pt x="1268" y="766"/>
                  </a:lnTo>
                  <a:lnTo>
                    <a:pt x="1199" y="745"/>
                  </a:lnTo>
                  <a:lnTo>
                    <a:pt x="1132" y="729"/>
                  </a:lnTo>
                  <a:lnTo>
                    <a:pt x="1065" y="717"/>
                  </a:lnTo>
                  <a:lnTo>
                    <a:pt x="999" y="710"/>
                  </a:lnTo>
                  <a:lnTo>
                    <a:pt x="935" y="706"/>
                  </a:lnTo>
                  <a:lnTo>
                    <a:pt x="874" y="705"/>
                  </a:lnTo>
                  <a:close/>
                  <a:moveTo>
                    <a:pt x="1571" y="672"/>
                  </a:moveTo>
                  <a:lnTo>
                    <a:pt x="1541" y="676"/>
                  </a:lnTo>
                  <a:lnTo>
                    <a:pt x="1513" y="686"/>
                  </a:lnTo>
                  <a:lnTo>
                    <a:pt x="1489" y="701"/>
                  </a:lnTo>
                  <a:lnTo>
                    <a:pt x="1469" y="723"/>
                  </a:lnTo>
                  <a:lnTo>
                    <a:pt x="1452" y="747"/>
                  </a:lnTo>
                  <a:lnTo>
                    <a:pt x="1442" y="775"/>
                  </a:lnTo>
                  <a:lnTo>
                    <a:pt x="1439" y="806"/>
                  </a:lnTo>
                  <a:lnTo>
                    <a:pt x="1442" y="837"/>
                  </a:lnTo>
                  <a:lnTo>
                    <a:pt x="1452" y="865"/>
                  </a:lnTo>
                  <a:lnTo>
                    <a:pt x="1469" y="890"/>
                  </a:lnTo>
                  <a:lnTo>
                    <a:pt x="1489" y="911"/>
                  </a:lnTo>
                  <a:lnTo>
                    <a:pt x="1513" y="927"/>
                  </a:lnTo>
                  <a:lnTo>
                    <a:pt x="1541" y="937"/>
                  </a:lnTo>
                  <a:lnTo>
                    <a:pt x="1571" y="940"/>
                  </a:lnTo>
                  <a:lnTo>
                    <a:pt x="1603" y="937"/>
                  </a:lnTo>
                  <a:lnTo>
                    <a:pt x="1631" y="927"/>
                  </a:lnTo>
                  <a:lnTo>
                    <a:pt x="1655" y="911"/>
                  </a:lnTo>
                  <a:lnTo>
                    <a:pt x="1676" y="890"/>
                  </a:lnTo>
                  <a:lnTo>
                    <a:pt x="1692" y="865"/>
                  </a:lnTo>
                  <a:lnTo>
                    <a:pt x="1701" y="837"/>
                  </a:lnTo>
                  <a:lnTo>
                    <a:pt x="1705" y="806"/>
                  </a:lnTo>
                  <a:lnTo>
                    <a:pt x="1701" y="775"/>
                  </a:lnTo>
                  <a:lnTo>
                    <a:pt x="1692" y="747"/>
                  </a:lnTo>
                  <a:lnTo>
                    <a:pt x="1676" y="723"/>
                  </a:lnTo>
                  <a:lnTo>
                    <a:pt x="1655" y="701"/>
                  </a:lnTo>
                  <a:lnTo>
                    <a:pt x="1631" y="686"/>
                  </a:lnTo>
                  <a:lnTo>
                    <a:pt x="1603" y="676"/>
                  </a:lnTo>
                  <a:lnTo>
                    <a:pt x="1571" y="672"/>
                  </a:lnTo>
                  <a:close/>
                  <a:moveTo>
                    <a:pt x="184" y="672"/>
                  </a:moveTo>
                  <a:lnTo>
                    <a:pt x="154" y="676"/>
                  </a:lnTo>
                  <a:lnTo>
                    <a:pt x="126" y="686"/>
                  </a:lnTo>
                  <a:lnTo>
                    <a:pt x="100" y="701"/>
                  </a:lnTo>
                  <a:lnTo>
                    <a:pt x="80" y="723"/>
                  </a:lnTo>
                  <a:lnTo>
                    <a:pt x="65" y="747"/>
                  </a:lnTo>
                  <a:lnTo>
                    <a:pt x="55" y="775"/>
                  </a:lnTo>
                  <a:lnTo>
                    <a:pt x="51" y="806"/>
                  </a:lnTo>
                  <a:lnTo>
                    <a:pt x="55" y="837"/>
                  </a:lnTo>
                  <a:lnTo>
                    <a:pt x="65" y="865"/>
                  </a:lnTo>
                  <a:lnTo>
                    <a:pt x="80" y="890"/>
                  </a:lnTo>
                  <a:lnTo>
                    <a:pt x="100" y="911"/>
                  </a:lnTo>
                  <a:lnTo>
                    <a:pt x="126" y="927"/>
                  </a:lnTo>
                  <a:lnTo>
                    <a:pt x="154" y="937"/>
                  </a:lnTo>
                  <a:lnTo>
                    <a:pt x="184" y="940"/>
                  </a:lnTo>
                  <a:lnTo>
                    <a:pt x="215" y="937"/>
                  </a:lnTo>
                  <a:lnTo>
                    <a:pt x="243" y="927"/>
                  </a:lnTo>
                  <a:lnTo>
                    <a:pt x="267" y="911"/>
                  </a:lnTo>
                  <a:lnTo>
                    <a:pt x="288" y="890"/>
                  </a:lnTo>
                  <a:lnTo>
                    <a:pt x="304" y="865"/>
                  </a:lnTo>
                  <a:lnTo>
                    <a:pt x="314" y="837"/>
                  </a:lnTo>
                  <a:lnTo>
                    <a:pt x="318" y="806"/>
                  </a:lnTo>
                  <a:lnTo>
                    <a:pt x="314" y="775"/>
                  </a:lnTo>
                  <a:lnTo>
                    <a:pt x="304" y="747"/>
                  </a:lnTo>
                  <a:lnTo>
                    <a:pt x="288" y="723"/>
                  </a:lnTo>
                  <a:lnTo>
                    <a:pt x="267" y="701"/>
                  </a:lnTo>
                  <a:lnTo>
                    <a:pt x="243" y="686"/>
                  </a:lnTo>
                  <a:lnTo>
                    <a:pt x="215" y="676"/>
                  </a:lnTo>
                  <a:lnTo>
                    <a:pt x="184" y="672"/>
                  </a:lnTo>
                  <a:close/>
                  <a:moveTo>
                    <a:pt x="856" y="71"/>
                  </a:moveTo>
                  <a:lnTo>
                    <a:pt x="789" y="73"/>
                  </a:lnTo>
                  <a:lnTo>
                    <a:pt x="725" y="77"/>
                  </a:lnTo>
                  <a:lnTo>
                    <a:pt x="667" y="82"/>
                  </a:lnTo>
                  <a:lnTo>
                    <a:pt x="615" y="88"/>
                  </a:lnTo>
                  <a:lnTo>
                    <a:pt x="568" y="96"/>
                  </a:lnTo>
                  <a:lnTo>
                    <a:pt x="526" y="104"/>
                  </a:lnTo>
                  <a:lnTo>
                    <a:pt x="490" y="111"/>
                  </a:lnTo>
                  <a:lnTo>
                    <a:pt x="460" y="119"/>
                  </a:lnTo>
                  <a:lnTo>
                    <a:pt x="437" y="125"/>
                  </a:lnTo>
                  <a:lnTo>
                    <a:pt x="419" y="130"/>
                  </a:lnTo>
                  <a:lnTo>
                    <a:pt x="409" y="133"/>
                  </a:lnTo>
                  <a:lnTo>
                    <a:pt x="407" y="134"/>
                  </a:lnTo>
                  <a:lnTo>
                    <a:pt x="273" y="575"/>
                  </a:lnTo>
                  <a:lnTo>
                    <a:pt x="366" y="551"/>
                  </a:lnTo>
                  <a:lnTo>
                    <a:pt x="456" y="531"/>
                  </a:lnTo>
                  <a:lnTo>
                    <a:pt x="545" y="515"/>
                  </a:lnTo>
                  <a:lnTo>
                    <a:pt x="630" y="504"/>
                  </a:lnTo>
                  <a:lnTo>
                    <a:pt x="714" y="496"/>
                  </a:lnTo>
                  <a:lnTo>
                    <a:pt x="795" y="491"/>
                  </a:lnTo>
                  <a:lnTo>
                    <a:pt x="873" y="489"/>
                  </a:lnTo>
                  <a:lnTo>
                    <a:pt x="946" y="490"/>
                  </a:lnTo>
                  <a:lnTo>
                    <a:pt x="1018" y="493"/>
                  </a:lnTo>
                  <a:lnTo>
                    <a:pt x="1085" y="498"/>
                  </a:lnTo>
                  <a:lnTo>
                    <a:pt x="1147" y="504"/>
                  </a:lnTo>
                  <a:lnTo>
                    <a:pt x="1207" y="513"/>
                  </a:lnTo>
                  <a:lnTo>
                    <a:pt x="1260" y="521"/>
                  </a:lnTo>
                  <a:lnTo>
                    <a:pt x="1310" y="531"/>
                  </a:lnTo>
                  <a:lnTo>
                    <a:pt x="1354" y="540"/>
                  </a:lnTo>
                  <a:lnTo>
                    <a:pt x="1394" y="548"/>
                  </a:lnTo>
                  <a:lnTo>
                    <a:pt x="1428" y="557"/>
                  </a:lnTo>
                  <a:lnTo>
                    <a:pt x="1457" y="565"/>
                  </a:lnTo>
                  <a:lnTo>
                    <a:pt x="1479" y="573"/>
                  </a:lnTo>
                  <a:lnTo>
                    <a:pt x="1495" y="578"/>
                  </a:lnTo>
                  <a:lnTo>
                    <a:pt x="1505" y="582"/>
                  </a:lnTo>
                  <a:lnTo>
                    <a:pt x="1509" y="582"/>
                  </a:lnTo>
                  <a:lnTo>
                    <a:pt x="1357" y="122"/>
                  </a:lnTo>
                  <a:lnTo>
                    <a:pt x="1263" y="104"/>
                  </a:lnTo>
                  <a:lnTo>
                    <a:pt x="1174" y="90"/>
                  </a:lnTo>
                  <a:lnTo>
                    <a:pt x="1089" y="81"/>
                  </a:lnTo>
                  <a:lnTo>
                    <a:pt x="1006" y="75"/>
                  </a:lnTo>
                  <a:lnTo>
                    <a:pt x="930" y="71"/>
                  </a:lnTo>
                  <a:lnTo>
                    <a:pt x="856" y="71"/>
                  </a:lnTo>
                  <a:close/>
                  <a:moveTo>
                    <a:pt x="882" y="0"/>
                  </a:moveTo>
                  <a:lnTo>
                    <a:pt x="960" y="1"/>
                  </a:lnTo>
                  <a:lnTo>
                    <a:pt x="1032" y="5"/>
                  </a:lnTo>
                  <a:lnTo>
                    <a:pt x="1096" y="8"/>
                  </a:lnTo>
                  <a:lnTo>
                    <a:pt x="1156" y="15"/>
                  </a:lnTo>
                  <a:lnTo>
                    <a:pt x="1208" y="21"/>
                  </a:lnTo>
                  <a:lnTo>
                    <a:pt x="1254" y="29"/>
                  </a:lnTo>
                  <a:lnTo>
                    <a:pt x="1293" y="36"/>
                  </a:lnTo>
                  <a:lnTo>
                    <a:pt x="1326" y="43"/>
                  </a:lnTo>
                  <a:lnTo>
                    <a:pt x="1353" y="49"/>
                  </a:lnTo>
                  <a:lnTo>
                    <a:pt x="1375" y="55"/>
                  </a:lnTo>
                  <a:lnTo>
                    <a:pt x="1390" y="61"/>
                  </a:lnTo>
                  <a:lnTo>
                    <a:pt x="1397" y="63"/>
                  </a:lnTo>
                  <a:lnTo>
                    <a:pt x="1401" y="64"/>
                  </a:lnTo>
                  <a:lnTo>
                    <a:pt x="1402" y="67"/>
                  </a:lnTo>
                  <a:lnTo>
                    <a:pt x="1408" y="77"/>
                  </a:lnTo>
                  <a:lnTo>
                    <a:pt x="1414" y="92"/>
                  </a:lnTo>
                  <a:lnTo>
                    <a:pt x="1423" y="111"/>
                  </a:lnTo>
                  <a:lnTo>
                    <a:pt x="1434" y="137"/>
                  </a:lnTo>
                  <a:lnTo>
                    <a:pt x="1447" y="165"/>
                  </a:lnTo>
                  <a:lnTo>
                    <a:pt x="1461" y="195"/>
                  </a:lnTo>
                  <a:lnTo>
                    <a:pt x="1475" y="230"/>
                  </a:lnTo>
                  <a:lnTo>
                    <a:pt x="1490" y="265"/>
                  </a:lnTo>
                  <a:lnTo>
                    <a:pt x="1505" y="303"/>
                  </a:lnTo>
                  <a:lnTo>
                    <a:pt x="1521" y="341"/>
                  </a:lnTo>
                  <a:lnTo>
                    <a:pt x="1535" y="379"/>
                  </a:lnTo>
                  <a:lnTo>
                    <a:pt x="1547" y="418"/>
                  </a:lnTo>
                  <a:lnTo>
                    <a:pt x="1559" y="454"/>
                  </a:lnTo>
                  <a:lnTo>
                    <a:pt x="1569" y="490"/>
                  </a:lnTo>
                  <a:lnTo>
                    <a:pt x="1577" y="524"/>
                  </a:lnTo>
                  <a:lnTo>
                    <a:pt x="1582" y="555"/>
                  </a:lnTo>
                  <a:lnTo>
                    <a:pt x="1584" y="582"/>
                  </a:lnTo>
                  <a:lnTo>
                    <a:pt x="1587" y="583"/>
                  </a:lnTo>
                  <a:lnTo>
                    <a:pt x="1594" y="584"/>
                  </a:lnTo>
                  <a:lnTo>
                    <a:pt x="1604" y="587"/>
                  </a:lnTo>
                  <a:lnTo>
                    <a:pt x="1617" y="590"/>
                  </a:lnTo>
                  <a:lnTo>
                    <a:pt x="1632" y="595"/>
                  </a:lnTo>
                  <a:lnTo>
                    <a:pt x="1650" y="603"/>
                  </a:lnTo>
                  <a:lnTo>
                    <a:pt x="1667" y="612"/>
                  </a:lnTo>
                  <a:lnTo>
                    <a:pt x="1684" y="625"/>
                  </a:lnTo>
                  <a:lnTo>
                    <a:pt x="1701" y="640"/>
                  </a:lnTo>
                  <a:lnTo>
                    <a:pt x="1716" y="658"/>
                  </a:lnTo>
                  <a:lnTo>
                    <a:pt x="1730" y="679"/>
                  </a:lnTo>
                  <a:lnTo>
                    <a:pt x="1740" y="705"/>
                  </a:lnTo>
                  <a:lnTo>
                    <a:pt x="1747" y="734"/>
                  </a:lnTo>
                  <a:lnTo>
                    <a:pt x="1749" y="767"/>
                  </a:lnTo>
                  <a:lnTo>
                    <a:pt x="1749" y="814"/>
                  </a:lnTo>
                  <a:lnTo>
                    <a:pt x="1749" y="860"/>
                  </a:lnTo>
                  <a:lnTo>
                    <a:pt x="1749" y="906"/>
                  </a:lnTo>
                  <a:lnTo>
                    <a:pt x="1749" y="949"/>
                  </a:lnTo>
                  <a:lnTo>
                    <a:pt x="1749" y="989"/>
                  </a:lnTo>
                  <a:lnTo>
                    <a:pt x="1749" y="1028"/>
                  </a:lnTo>
                  <a:lnTo>
                    <a:pt x="1749" y="1108"/>
                  </a:lnTo>
                  <a:lnTo>
                    <a:pt x="1749" y="1122"/>
                  </a:lnTo>
                  <a:lnTo>
                    <a:pt x="1749" y="1125"/>
                  </a:lnTo>
                  <a:lnTo>
                    <a:pt x="19" y="1125"/>
                  </a:lnTo>
                  <a:lnTo>
                    <a:pt x="19" y="761"/>
                  </a:lnTo>
                  <a:lnTo>
                    <a:pt x="20" y="758"/>
                  </a:lnTo>
                  <a:lnTo>
                    <a:pt x="20" y="751"/>
                  </a:lnTo>
                  <a:lnTo>
                    <a:pt x="23" y="739"/>
                  </a:lnTo>
                  <a:lnTo>
                    <a:pt x="27" y="724"/>
                  </a:lnTo>
                  <a:lnTo>
                    <a:pt x="32" y="707"/>
                  </a:lnTo>
                  <a:lnTo>
                    <a:pt x="38" y="688"/>
                  </a:lnTo>
                  <a:lnTo>
                    <a:pt x="47" y="668"/>
                  </a:lnTo>
                  <a:lnTo>
                    <a:pt x="58" y="649"/>
                  </a:lnTo>
                  <a:lnTo>
                    <a:pt x="71" y="630"/>
                  </a:lnTo>
                  <a:lnTo>
                    <a:pt x="88" y="612"/>
                  </a:lnTo>
                  <a:lnTo>
                    <a:pt x="107" y="598"/>
                  </a:lnTo>
                  <a:lnTo>
                    <a:pt x="130" y="587"/>
                  </a:lnTo>
                  <a:lnTo>
                    <a:pt x="155" y="579"/>
                  </a:lnTo>
                  <a:lnTo>
                    <a:pt x="184" y="575"/>
                  </a:lnTo>
                  <a:lnTo>
                    <a:pt x="186" y="571"/>
                  </a:lnTo>
                  <a:lnTo>
                    <a:pt x="188" y="561"/>
                  </a:lnTo>
                  <a:lnTo>
                    <a:pt x="192" y="545"/>
                  </a:lnTo>
                  <a:lnTo>
                    <a:pt x="197" y="522"/>
                  </a:lnTo>
                  <a:lnTo>
                    <a:pt x="205" y="494"/>
                  </a:lnTo>
                  <a:lnTo>
                    <a:pt x="212" y="463"/>
                  </a:lnTo>
                  <a:lnTo>
                    <a:pt x="221" y="429"/>
                  </a:lnTo>
                  <a:lnTo>
                    <a:pt x="231" y="392"/>
                  </a:lnTo>
                  <a:lnTo>
                    <a:pt x="243" y="354"/>
                  </a:lnTo>
                  <a:lnTo>
                    <a:pt x="255" y="315"/>
                  </a:lnTo>
                  <a:lnTo>
                    <a:pt x="268" y="275"/>
                  </a:lnTo>
                  <a:lnTo>
                    <a:pt x="281" y="237"/>
                  </a:lnTo>
                  <a:lnTo>
                    <a:pt x="295" y="199"/>
                  </a:lnTo>
                  <a:lnTo>
                    <a:pt x="309" y="165"/>
                  </a:lnTo>
                  <a:lnTo>
                    <a:pt x="324" y="133"/>
                  </a:lnTo>
                  <a:lnTo>
                    <a:pt x="338" y="105"/>
                  </a:lnTo>
                  <a:lnTo>
                    <a:pt x="353" y="82"/>
                  </a:lnTo>
                  <a:lnTo>
                    <a:pt x="368" y="64"/>
                  </a:lnTo>
                  <a:lnTo>
                    <a:pt x="371" y="63"/>
                  </a:lnTo>
                  <a:lnTo>
                    <a:pt x="380" y="61"/>
                  </a:lnTo>
                  <a:lnTo>
                    <a:pt x="394" y="55"/>
                  </a:lnTo>
                  <a:lnTo>
                    <a:pt x="414" y="49"/>
                  </a:lnTo>
                  <a:lnTo>
                    <a:pt x="441" y="43"/>
                  </a:lnTo>
                  <a:lnTo>
                    <a:pt x="473" y="36"/>
                  </a:lnTo>
                  <a:lnTo>
                    <a:pt x="512" y="29"/>
                  </a:lnTo>
                  <a:lnTo>
                    <a:pt x="556" y="21"/>
                  </a:lnTo>
                  <a:lnTo>
                    <a:pt x="609" y="15"/>
                  </a:lnTo>
                  <a:lnTo>
                    <a:pt x="667" y="8"/>
                  </a:lnTo>
                  <a:lnTo>
                    <a:pt x="732" y="5"/>
                  </a:lnTo>
                  <a:lnTo>
                    <a:pt x="803" y="1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3D4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56" name="Freeform 101"/>
            <p:cNvSpPr>
              <a:spLocks noChangeAspect="1" noEditPoints="1"/>
            </p:cNvSpPr>
            <p:nvPr/>
          </p:nvSpPr>
          <p:spPr bwMode="auto">
            <a:xfrm>
              <a:off x="6932021" y="2499140"/>
              <a:ext cx="126117" cy="205207"/>
            </a:xfrm>
            <a:custGeom>
              <a:avLst/>
              <a:gdLst>
                <a:gd name="T0" fmla="*/ 1515 w 1990"/>
                <a:gd name="T1" fmla="*/ 2169 h 3239"/>
                <a:gd name="T2" fmla="*/ 475 w 1990"/>
                <a:gd name="T3" fmla="*/ 2645 h 3239"/>
                <a:gd name="T4" fmla="*/ 475 w 1990"/>
                <a:gd name="T5" fmla="*/ 1486 h 3239"/>
                <a:gd name="T6" fmla="*/ 1515 w 1990"/>
                <a:gd name="T7" fmla="*/ 1961 h 3239"/>
                <a:gd name="T8" fmla="*/ 475 w 1990"/>
                <a:gd name="T9" fmla="*/ 1486 h 3239"/>
                <a:gd name="T10" fmla="*/ 1515 w 1990"/>
                <a:gd name="T11" fmla="*/ 802 h 3239"/>
                <a:gd name="T12" fmla="*/ 475 w 1990"/>
                <a:gd name="T13" fmla="*/ 1278 h 3239"/>
                <a:gd name="T14" fmla="*/ 356 w 1990"/>
                <a:gd name="T15" fmla="*/ 446 h 3239"/>
                <a:gd name="T16" fmla="*/ 296 w 1990"/>
                <a:gd name="T17" fmla="*/ 461 h 3239"/>
                <a:gd name="T18" fmla="*/ 254 w 1990"/>
                <a:gd name="T19" fmla="*/ 504 h 3239"/>
                <a:gd name="T20" fmla="*/ 237 w 1990"/>
                <a:gd name="T21" fmla="*/ 565 h 3239"/>
                <a:gd name="T22" fmla="*/ 242 w 1990"/>
                <a:gd name="T23" fmla="*/ 2914 h 3239"/>
                <a:gd name="T24" fmla="*/ 273 w 1990"/>
                <a:gd name="T25" fmla="*/ 2967 h 3239"/>
                <a:gd name="T26" fmla="*/ 324 w 1990"/>
                <a:gd name="T27" fmla="*/ 2997 h 3239"/>
                <a:gd name="T28" fmla="*/ 1632 w 1990"/>
                <a:gd name="T29" fmla="*/ 3001 h 3239"/>
                <a:gd name="T30" fmla="*/ 1694 w 1990"/>
                <a:gd name="T31" fmla="*/ 2986 h 3239"/>
                <a:gd name="T32" fmla="*/ 1736 w 1990"/>
                <a:gd name="T33" fmla="*/ 2941 h 3239"/>
                <a:gd name="T34" fmla="*/ 1751 w 1990"/>
                <a:gd name="T35" fmla="*/ 2882 h 3239"/>
                <a:gd name="T36" fmla="*/ 1748 w 1990"/>
                <a:gd name="T37" fmla="*/ 533 h 3239"/>
                <a:gd name="T38" fmla="*/ 1717 w 1990"/>
                <a:gd name="T39" fmla="*/ 480 h 3239"/>
                <a:gd name="T40" fmla="*/ 1665 w 1990"/>
                <a:gd name="T41" fmla="*/ 450 h 3239"/>
                <a:gd name="T42" fmla="*/ 356 w 1990"/>
                <a:gd name="T43" fmla="*/ 446 h 3239"/>
                <a:gd name="T44" fmla="*/ 1440 w 1990"/>
                <a:gd name="T45" fmla="*/ 0 h 3239"/>
                <a:gd name="T46" fmla="*/ 1632 w 1990"/>
                <a:gd name="T47" fmla="*/ 208 h 3239"/>
                <a:gd name="T48" fmla="*/ 1746 w 1990"/>
                <a:gd name="T49" fmla="*/ 227 h 3239"/>
                <a:gd name="T50" fmla="*/ 1843 w 1990"/>
                <a:gd name="T51" fmla="*/ 276 h 3239"/>
                <a:gd name="T52" fmla="*/ 1920 w 1990"/>
                <a:gd name="T53" fmla="*/ 354 h 3239"/>
                <a:gd name="T54" fmla="*/ 1971 w 1990"/>
                <a:gd name="T55" fmla="*/ 451 h 3239"/>
                <a:gd name="T56" fmla="*/ 1990 w 1990"/>
                <a:gd name="T57" fmla="*/ 565 h 3239"/>
                <a:gd name="T58" fmla="*/ 1985 w 1990"/>
                <a:gd name="T59" fmla="*/ 2940 h 3239"/>
                <a:gd name="T60" fmla="*/ 1951 w 1990"/>
                <a:gd name="T61" fmla="*/ 3047 h 3239"/>
                <a:gd name="T62" fmla="*/ 1886 w 1990"/>
                <a:gd name="T63" fmla="*/ 3134 h 3239"/>
                <a:gd name="T64" fmla="*/ 1797 w 1990"/>
                <a:gd name="T65" fmla="*/ 3198 h 3239"/>
                <a:gd name="T66" fmla="*/ 1690 w 1990"/>
                <a:gd name="T67" fmla="*/ 3234 h 3239"/>
                <a:gd name="T68" fmla="*/ 356 w 1990"/>
                <a:gd name="T69" fmla="*/ 3239 h 3239"/>
                <a:gd name="T70" fmla="*/ 244 w 1990"/>
                <a:gd name="T71" fmla="*/ 3220 h 3239"/>
                <a:gd name="T72" fmla="*/ 145 w 1990"/>
                <a:gd name="T73" fmla="*/ 3169 h 3239"/>
                <a:gd name="T74" fmla="*/ 68 w 1990"/>
                <a:gd name="T75" fmla="*/ 3093 h 3239"/>
                <a:gd name="T76" fmla="*/ 17 w 1990"/>
                <a:gd name="T77" fmla="*/ 2994 h 3239"/>
                <a:gd name="T78" fmla="*/ 0 w 1990"/>
                <a:gd name="T79" fmla="*/ 2882 h 3239"/>
                <a:gd name="T80" fmla="*/ 4 w 1990"/>
                <a:gd name="T81" fmla="*/ 507 h 3239"/>
                <a:gd name="T82" fmla="*/ 39 w 1990"/>
                <a:gd name="T83" fmla="*/ 400 h 3239"/>
                <a:gd name="T84" fmla="*/ 104 w 1990"/>
                <a:gd name="T85" fmla="*/ 312 h 3239"/>
                <a:gd name="T86" fmla="*/ 193 w 1990"/>
                <a:gd name="T87" fmla="*/ 247 h 3239"/>
                <a:gd name="T88" fmla="*/ 298 w 1990"/>
                <a:gd name="T89" fmla="*/ 213 h 3239"/>
                <a:gd name="T90" fmla="*/ 550 w 1990"/>
                <a:gd name="T91" fmla="*/ 208 h 3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90" h="3239">
                  <a:moveTo>
                    <a:pt x="475" y="2169"/>
                  </a:moveTo>
                  <a:lnTo>
                    <a:pt x="1515" y="2169"/>
                  </a:lnTo>
                  <a:lnTo>
                    <a:pt x="1515" y="2645"/>
                  </a:lnTo>
                  <a:lnTo>
                    <a:pt x="475" y="2645"/>
                  </a:lnTo>
                  <a:lnTo>
                    <a:pt x="475" y="2169"/>
                  </a:lnTo>
                  <a:close/>
                  <a:moveTo>
                    <a:pt x="475" y="1486"/>
                  </a:moveTo>
                  <a:lnTo>
                    <a:pt x="1515" y="1486"/>
                  </a:lnTo>
                  <a:lnTo>
                    <a:pt x="1515" y="1961"/>
                  </a:lnTo>
                  <a:lnTo>
                    <a:pt x="475" y="1961"/>
                  </a:lnTo>
                  <a:lnTo>
                    <a:pt x="475" y="1486"/>
                  </a:lnTo>
                  <a:close/>
                  <a:moveTo>
                    <a:pt x="475" y="802"/>
                  </a:moveTo>
                  <a:lnTo>
                    <a:pt x="1515" y="802"/>
                  </a:lnTo>
                  <a:lnTo>
                    <a:pt x="1515" y="1278"/>
                  </a:lnTo>
                  <a:lnTo>
                    <a:pt x="475" y="1278"/>
                  </a:lnTo>
                  <a:lnTo>
                    <a:pt x="475" y="802"/>
                  </a:lnTo>
                  <a:close/>
                  <a:moveTo>
                    <a:pt x="356" y="446"/>
                  </a:moveTo>
                  <a:lnTo>
                    <a:pt x="324" y="450"/>
                  </a:lnTo>
                  <a:lnTo>
                    <a:pt x="296" y="461"/>
                  </a:lnTo>
                  <a:lnTo>
                    <a:pt x="273" y="480"/>
                  </a:lnTo>
                  <a:lnTo>
                    <a:pt x="254" y="504"/>
                  </a:lnTo>
                  <a:lnTo>
                    <a:pt x="242" y="533"/>
                  </a:lnTo>
                  <a:lnTo>
                    <a:pt x="237" y="565"/>
                  </a:lnTo>
                  <a:lnTo>
                    <a:pt x="237" y="2882"/>
                  </a:lnTo>
                  <a:lnTo>
                    <a:pt x="242" y="2914"/>
                  </a:lnTo>
                  <a:lnTo>
                    <a:pt x="254" y="2941"/>
                  </a:lnTo>
                  <a:lnTo>
                    <a:pt x="273" y="2967"/>
                  </a:lnTo>
                  <a:lnTo>
                    <a:pt x="296" y="2986"/>
                  </a:lnTo>
                  <a:lnTo>
                    <a:pt x="324" y="2997"/>
                  </a:lnTo>
                  <a:lnTo>
                    <a:pt x="356" y="3001"/>
                  </a:lnTo>
                  <a:lnTo>
                    <a:pt x="1632" y="3001"/>
                  </a:lnTo>
                  <a:lnTo>
                    <a:pt x="1665" y="2997"/>
                  </a:lnTo>
                  <a:lnTo>
                    <a:pt x="1694" y="2986"/>
                  </a:lnTo>
                  <a:lnTo>
                    <a:pt x="1717" y="2967"/>
                  </a:lnTo>
                  <a:lnTo>
                    <a:pt x="1736" y="2941"/>
                  </a:lnTo>
                  <a:lnTo>
                    <a:pt x="1748" y="2914"/>
                  </a:lnTo>
                  <a:lnTo>
                    <a:pt x="1751" y="2882"/>
                  </a:lnTo>
                  <a:lnTo>
                    <a:pt x="1751" y="565"/>
                  </a:lnTo>
                  <a:lnTo>
                    <a:pt x="1748" y="533"/>
                  </a:lnTo>
                  <a:lnTo>
                    <a:pt x="1736" y="504"/>
                  </a:lnTo>
                  <a:lnTo>
                    <a:pt x="1717" y="480"/>
                  </a:lnTo>
                  <a:lnTo>
                    <a:pt x="1694" y="461"/>
                  </a:lnTo>
                  <a:lnTo>
                    <a:pt x="1665" y="450"/>
                  </a:lnTo>
                  <a:lnTo>
                    <a:pt x="1632" y="446"/>
                  </a:lnTo>
                  <a:lnTo>
                    <a:pt x="356" y="446"/>
                  </a:lnTo>
                  <a:close/>
                  <a:moveTo>
                    <a:pt x="550" y="0"/>
                  </a:moveTo>
                  <a:lnTo>
                    <a:pt x="1440" y="0"/>
                  </a:lnTo>
                  <a:lnTo>
                    <a:pt x="1440" y="208"/>
                  </a:lnTo>
                  <a:lnTo>
                    <a:pt x="1632" y="208"/>
                  </a:lnTo>
                  <a:lnTo>
                    <a:pt x="1690" y="213"/>
                  </a:lnTo>
                  <a:lnTo>
                    <a:pt x="1746" y="227"/>
                  </a:lnTo>
                  <a:lnTo>
                    <a:pt x="1797" y="247"/>
                  </a:lnTo>
                  <a:lnTo>
                    <a:pt x="1843" y="276"/>
                  </a:lnTo>
                  <a:lnTo>
                    <a:pt x="1886" y="312"/>
                  </a:lnTo>
                  <a:lnTo>
                    <a:pt x="1920" y="354"/>
                  </a:lnTo>
                  <a:lnTo>
                    <a:pt x="1951" y="400"/>
                  </a:lnTo>
                  <a:lnTo>
                    <a:pt x="1971" y="451"/>
                  </a:lnTo>
                  <a:lnTo>
                    <a:pt x="1985" y="507"/>
                  </a:lnTo>
                  <a:lnTo>
                    <a:pt x="1990" y="565"/>
                  </a:lnTo>
                  <a:lnTo>
                    <a:pt x="1990" y="2882"/>
                  </a:lnTo>
                  <a:lnTo>
                    <a:pt x="1985" y="2940"/>
                  </a:lnTo>
                  <a:lnTo>
                    <a:pt x="1971" y="2994"/>
                  </a:lnTo>
                  <a:lnTo>
                    <a:pt x="1951" y="3047"/>
                  </a:lnTo>
                  <a:lnTo>
                    <a:pt x="1920" y="3093"/>
                  </a:lnTo>
                  <a:lnTo>
                    <a:pt x="1886" y="3134"/>
                  </a:lnTo>
                  <a:lnTo>
                    <a:pt x="1843" y="3169"/>
                  </a:lnTo>
                  <a:lnTo>
                    <a:pt x="1797" y="3198"/>
                  </a:lnTo>
                  <a:lnTo>
                    <a:pt x="1746" y="3220"/>
                  </a:lnTo>
                  <a:lnTo>
                    <a:pt x="1690" y="3234"/>
                  </a:lnTo>
                  <a:lnTo>
                    <a:pt x="1632" y="3239"/>
                  </a:lnTo>
                  <a:lnTo>
                    <a:pt x="356" y="3239"/>
                  </a:lnTo>
                  <a:lnTo>
                    <a:pt x="298" y="3234"/>
                  </a:lnTo>
                  <a:lnTo>
                    <a:pt x="244" y="3220"/>
                  </a:lnTo>
                  <a:lnTo>
                    <a:pt x="193" y="3198"/>
                  </a:lnTo>
                  <a:lnTo>
                    <a:pt x="145" y="3169"/>
                  </a:lnTo>
                  <a:lnTo>
                    <a:pt x="104" y="3134"/>
                  </a:lnTo>
                  <a:lnTo>
                    <a:pt x="68" y="3093"/>
                  </a:lnTo>
                  <a:lnTo>
                    <a:pt x="39" y="3047"/>
                  </a:lnTo>
                  <a:lnTo>
                    <a:pt x="17" y="2994"/>
                  </a:lnTo>
                  <a:lnTo>
                    <a:pt x="4" y="2940"/>
                  </a:lnTo>
                  <a:lnTo>
                    <a:pt x="0" y="2882"/>
                  </a:lnTo>
                  <a:lnTo>
                    <a:pt x="0" y="565"/>
                  </a:lnTo>
                  <a:lnTo>
                    <a:pt x="4" y="507"/>
                  </a:lnTo>
                  <a:lnTo>
                    <a:pt x="17" y="451"/>
                  </a:lnTo>
                  <a:lnTo>
                    <a:pt x="39" y="400"/>
                  </a:lnTo>
                  <a:lnTo>
                    <a:pt x="68" y="354"/>
                  </a:lnTo>
                  <a:lnTo>
                    <a:pt x="104" y="312"/>
                  </a:lnTo>
                  <a:lnTo>
                    <a:pt x="145" y="276"/>
                  </a:lnTo>
                  <a:lnTo>
                    <a:pt x="193" y="247"/>
                  </a:lnTo>
                  <a:lnTo>
                    <a:pt x="244" y="227"/>
                  </a:lnTo>
                  <a:lnTo>
                    <a:pt x="298" y="213"/>
                  </a:lnTo>
                  <a:lnTo>
                    <a:pt x="356" y="208"/>
                  </a:lnTo>
                  <a:lnTo>
                    <a:pt x="550" y="208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3D4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8CAD4E95-4BF5-694E-8D5F-E28417F2B6B0}"/>
              </a:ext>
            </a:extLst>
          </p:cNvPr>
          <p:cNvGrpSpPr/>
          <p:nvPr/>
        </p:nvGrpSpPr>
        <p:grpSpPr>
          <a:xfrm>
            <a:off x="2909166" y="2267347"/>
            <a:ext cx="6160018" cy="4257997"/>
            <a:chOff x="2909166" y="2267347"/>
            <a:chExt cx="6160018" cy="4257997"/>
          </a:xfrm>
        </p:grpSpPr>
        <p:pic>
          <p:nvPicPr>
            <p:cNvPr id="14" name="Picture 3" descr="G:\01_Design\01_프레젠테이션\00_프리07\201701_02 베네_LG화학\PSD\IMG\IMG84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07276" y="6320461"/>
              <a:ext cx="397675" cy="204883"/>
            </a:xfrm>
            <a:prstGeom prst="rect">
              <a:avLst/>
            </a:prstGeom>
            <a:noFill/>
          </p:spPr>
        </p:pic>
        <p:pic>
          <p:nvPicPr>
            <p:cNvPr id="15" name="Picture 4" descr="G:\01_Design\01_프레젠테이션\00_프리07\201701_02 베네_LG화학\PSD\IMG\IMG81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80885" y="6320461"/>
              <a:ext cx="397675" cy="204883"/>
            </a:xfrm>
            <a:prstGeom prst="rect">
              <a:avLst/>
            </a:prstGeom>
            <a:noFill/>
          </p:spPr>
        </p:pic>
        <p:pic>
          <p:nvPicPr>
            <p:cNvPr id="16" name="Picture 5" descr="G:\01_Design\01_프레젠테이션\00_프리07\201701_02 베네_LG화학\PSD\IMG\IMG82.png"/>
            <p:cNvPicPr>
              <a:picLocks noChangeAspect="1" noChangeArrowheads="1"/>
            </p:cNvPicPr>
            <p:nvPr/>
          </p:nvPicPr>
          <p:blipFill>
            <a:blip r:embed="rId8"/>
            <a:stretch>
              <a:fillRect/>
            </a:stretch>
          </p:blipFill>
          <p:spPr bwMode="auto">
            <a:xfrm>
              <a:off x="4876743" y="6320461"/>
              <a:ext cx="397361" cy="204883"/>
            </a:xfrm>
            <a:prstGeom prst="rect">
              <a:avLst/>
            </a:prstGeom>
            <a:noFill/>
          </p:spPr>
        </p:pic>
        <p:pic>
          <p:nvPicPr>
            <p:cNvPr id="17" name="Picture 6" descr="G:\01_Design\01_프레젠테이션\00_프리07\201701_02 베네_LG화학\PSD\IMG\IMG83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909166" y="6320461"/>
              <a:ext cx="397675" cy="204883"/>
            </a:xfrm>
            <a:prstGeom prst="rect">
              <a:avLst/>
            </a:prstGeom>
            <a:noFill/>
          </p:spPr>
        </p:pic>
        <p:sp>
          <p:nvSpPr>
            <p:cNvPr id="18" name="Freeform 32"/>
            <p:cNvSpPr>
              <a:spLocks noEditPoints="1"/>
            </p:cNvSpPr>
            <p:nvPr/>
          </p:nvSpPr>
          <p:spPr bwMode="auto">
            <a:xfrm>
              <a:off x="2980627" y="2815356"/>
              <a:ext cx="243026" cy="172071"/>
            </a:xfrm>
            <a:custGeom>
              <a:avLst/>
              <a:gdLst>
                <a:gd name="T0" fmla="*/ 1621 w 1756"/>
                <a:gd name="T1" fmla="*/ 1310 h 1542"/>
                <a:gd name="T2" fmla="*/ 1593 w 1756"/>
                <a:gd name="T3" fmla="*/ 1512 h 1542"/>
                <a:gd name="T4" fmla="*/ 1460 w 1756"/>
                <a:gd name="T5" fmla="*/ 1540 h 1542"/>
                <a:gd name="T6" fmla="*/ 1361 w 1756"/>
                <a:gd name="T7" fmla="*/ 1480 h 1542"/>
                <a:gd name="T8" fmla="*/ 407 w 1756"/>
                <a:gd name="T9" fmla="*/ 1298 h 1542"/>
                <a:gd name="T10" fmla="*/ 356 w 1756"/>
                <a:gd name="T11" fmla="*/ 1522 h 1542"/>
                <a:gd name="T12" fmla="*/ 215 w 1756"/>
                <a:gd name="T13" fmla="*/ 1532 h 1542"/>
                <a:gd name="T14" fmla="*/ 140 w 1756"/>
                <a:gd name="T15" fmla="*/ 1453 h 1542"/>
                <a:gd name="T16" fmla="*/ 814 w 1756"/>
                <a:gd name="T17" fmla="*/ 707 h 1542"/>
                <a:gd name="T18" fmla="*/ 567 w 1756"/>
                <a:gd name="T19" fmla="*/ 745 h 1542"/>
                <a:gd name="T20" fmla="*/ 432 w 1756"/>
                <a:gd name="T21" fmla="*/ 787 h 1542"/>
                <a:gd name="T22" fmla="*/ 1338 w 1756"/>
                <a:gd name="T23" fmla="*/ 794 h 1542"/>
                <a:gd name="T24" fmla="*/ 999 w 1756"/>
                <a:gd name="T25" fmla="*/ 710 h 1542"/>
                <a:gd name="T26" fmla="*/ 1513 w 1756"/>
                <a:gd name="T27" fmla="*/ 686 h 1542"/>
                <a:gd name="T28" fmla="*/ 1439 w 1756"/>
                <a:gd name="T29" fmla="*/ 806 h 1542"/>
                <a:gd name="T30" fmla="*/ 1513 w 1756"/>
                <a:gd name="T31" fmla="*/ 927 h 1542"/>
                <a:gd name="T32" fmla="*/ 1655 w 1756"/>
                <a:gd name="T33" fmla="*/ 911 h 1542"/>
                <a:gd name="T34" fmla="*/ 1701 w 1756"/>
                <a:gd name="T35" fmla="*/ 775 h 1542"/>
                <a:gd name="T36" fmla="*/ 1603 w 1756"/>
                <a:gd name="T37" fmla="*/ 676 h 1542"/>
                <a:gd name="T38" fmla="*/ 100 w 1756"/>
                <a:gd name="T39" fmla="*/ 701 h 1542"/>
                <a:gd name="T40" fmla="*/ 55 w 1756"/>
                <a:gd name="T41" fmla="*/ 837 h 1542"/>
                <a:gd name="T42" fmla="*/ 154 w 1756"/>
                <a:gd name="T43" fmla="*/ 937 h 1542"/>
                <a:gd name="T44" fmla="*/ 288 w 1756"/>
                <a:gd name="T45" fmla="*/ 890 h 1542"/>
                <a:gd name="T46" fmla="*/ 304 w 1756"/>
                <a:gd name="T47" fmla="*/ 747 h 1542"/>
                <a:gd name="T48" fmla="*/ 184 w 1756"/>
                <a:gd name="T49" fmla="*/ 672 h 1542"/>
                <a:gd name="T50" fmla="*/ 615 w 1756"/>
                <a:gd name="T51" fmla="*/ 88 h 1542"/>
                <a:gd name="T52" fmla="*/ 437 w 1756"/>
                <a:gd name="T53" fmla="*/ 125 h 1542"/>
                <a:gd name="T54" fmla="*/ 366 w 1756"/>
                <a:gd name="T55" fmla="*/ 551 h 1542"/>
                <a:gd name="T56" fmla="*/ 795 w 1756"/>
                <a:gd name="T57" fmla="*/ 491 h 1542"/>
                <a:gd name="T58" fmla="*/ 1147 w 1756"/>
                <a:gd name="T59" fmla="*/ 504 h 1542"/>
                <a:gd name="T60" fmla="*/ 1394 w 1756"/>
                <a:gd name="T61" fmla="*/ 548 h 1542"/>
                <a:gd name="T62" fmla="*/ 1505 w 1756"/>
                <a:gd name="T63" fmla="*/ 582 h 1542"/>
                <a:gd name="T64" fmla="*/ 1089 w 1756"/>
                <a:gd name="T65" fmla="*/ 81 h 1542"/>
                <a:gd name="T66" fmla="*/ 960 w 1756"/>
                <a:gd name="T67" fmla="*/ 1 h 1542"/>
                <a:gd name="T68" fmla="*/ 1254 w 1756"/>
                <a:gd name="T69" fmla="*/ 29 h 1542"/>
                <a:gd name="T70" fmla="*/ 1390 w 1756"/>
                <a:gd name="T71" fmla="*/ 61 h 1542"/>
                <a:gd name="T72" fmla="*/ 1414 w 1756"/>
                <a:gd name="T73" fmla="*/ 92 h 1542"/>
                <a:gd name="T74" fmla="*/ 1475 w 1756"/>
                <a:gd name="T75" fmla="*/ 230 h 1542"/>
                <a:gd name="T76" fmla="*/ 1547 w 1756"/>
                <a:gd name="T77" fmla="*/ 418 h 1542"/>
                <a:gd name="T78" fmla="*/ 1584 w 1756"/>
                <a:gd name="T79" fmla="*/ 582 h 1542"/>
                <a:gd name="T80" fmla="*/ 1632 w 1756"/>
                <a:gd name="T81" fmla="*/ 595 h 1542"/>
                <a:gd name="T82" fmla="*/ 1716 w 1756"/>
                <a:gd name="T83" fmla="*/ 658 h 1542"/>
                <a:gd name="T84" fmla="*/ 1749 w 1756"/>
                <a:gd name="T85" fmla="*/ 814 h 1542"/>
                <a:gd name="T86" fmla="*/ 1749 w 1756"/>
                <a:gd name="T87" fmla="*/ 1028 h 1542"/>
                <a:gd name="T88" fmla="*/ 19 w 1756"/>
                <a:gd name="T89" fmla="*/ 761 h 1542"/>
                <a:gd name="T90" fmla="*/ 32 w 1756"/>
                <a:gd name="T91" fmla="*/ 707 h 1542"/>
                <a:gd name="T92" fmla="*/ 88 w 1756"/>
                <a:gd name="T93" fmla="*/ 612 h 1542"/>
                <a:gd name="T94" fmla="*/ 186 w 1756"/>
                <a:gd name="T95" fmla="*/ 571 h 1542"/>
                <a:gd name="T96" fmla="*/ 212 w 1756"/>
                <a:gd name="T97" fmla="*/ 463 h 1542"/>
                <a:gd name="T98" fmla="*/ 268 w 1756"/>
                <a:gd name="T99" fmla="*/ 275 h 1542"/>
                <a:gd name="T100" fmla="*/ 338 w 1756"/>
                <a:gd name="T101" fmla="*/ 105 h 1542"/>
                <a:gd name="T102" fmla="*/ 394 w 1756"/>
                <a:gd name="T103" fmla="*/ 55 h 1542"/>
                <a:gd name="T104" fmla="*/ 556 w 1756"/>
                <a:gd name="T105" fmla="*/ 21 h 1542"/>
                <a:gd name="T106" fmla="*/ 882 w 1756"/>
                <a:gd name="T107" fmla="*/ 0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56" h="1542">
                  <a:moveTo>
                    <a:pt x="0" y="1209"/>
                  </a:moveTo>
                  <a:lnTo>
                    <a:pt x="1756" y="1209"/>
                  </a:lnTo>
                  <a:lnTo>
                    <a:pt x="1756" y="1298"/>
                  </a:lnTo>
                  <a:lnTo>
                    <a:pt x="1617" y="1298"/>
                  </a:lnTo>
                  <a:lnTo>
                    <a:pt x="1621" y="1310"/>
                  </a:lnTo>
                  <a:lnTo>
                    <a:pt x="1622" y="1321"/>
                  </a:lnTo>
                  <a:lnTo>
                    <a:pt x="1622" y="1462"/>
                  </a:lnTo>
                  <a:lnTo>
                    <a:pt x="1620" y="1480"/>
                  </a:lnTo>
                  <a:lnTo>
                    <a:pt x="1610" y="1496"/>
                  </a:lnTo>
                  <a:lnTo>
                    <a:pt x="1593" y="1512"/>
                  </a:lnTo>
                  <a:lnTo>
                    <a:pt x="1573" y="1524"/>
                  </a:lnTo>
                  <a:lnTo>
                    <a:pt x="1549" y="1533"/>
                  </a:lnTo>
                  <a:lnTo>
                    <a:pt x="1521" y="1540"/>
                  </a:lnTo>
                  <a:lnTo>
                    <a:pt x="1490" y="1542"/>
                  </a:lnTo>
                  <a:lnTo>
                    <a:pt x="1460" y="1540"/>
                  </a:lnTo>
                  <a:lnTo>
                    <a:pt x="1432" y="1533"/>
                  </a:lnTo>
                  <a:lnTo>
                    <a:pt x="1406" y="1524"/>
                  </a:lnTo>
                  <a:lnTo>
                    <a:pt x="1386" y="1512"/>
                  </a:lnTo>
                  <a:lnTo>
                    <a:pt x="1371" y="1496"/>
                  </a:lnTo>
                  <a:lnTo>
                    <a:pt x="1361" y="1480"/>
                  </a:lnTo>
                  <a:lnTo>
                    <a:pt x="1357" y="1462"/>
                  </a:lnTo>
                  <a:lnTo>
                    <a:pt x="1357" y="1321"/>
                  </a:lnTo>
                  <a:lnTo>
                    <a:pt x="1358" y="1310"/>
                  </a:lnTo>
                  <a:lnTo>
                    <a:pt x="1363" y="1298"/>
                  </a:lnTo>
                  <a:lnTo>
                    <a:pt x="407" y="1298"/>
                  </a:lnTo>
                  <a:lnTo>
                    <a:pt x="407" y="1453"/>
                  </a:lnTo>
                  <a:lnTo>
                    <a:pt x="403" y="1474"/>
                  </a:lnTo>
                  <a:lnTo>
                    <a:pt x="393" y="1493"/>
                  </a:lnTo>
                  <a:lnTo>
                    <a:pt x="377" y="1508"/>
                  </a:lnTo>
                  <a:lnTo>
                    <a:pt x="356" y="1522"/>
                  </a:lnTo>
                  <a:lnTo>
                    <a:pt x="332" y="1532"/>
                  </a:lnTo>
                  <a:lnTo>
                    <a:pt x="304" y="1540"/>
                  </a:lnTo>
                  <a:lnTo>
                    <a:pt x="273" y="1542"/>
                  </a:lnTo>
                  <a:lnTo>
                    <a:pt x="243" y="1540"/>
                  </a:lnTo>
                  <a:lnTo>
                    <a:pt x="215" y="1532"/>
                  </a:lnTo>
                  <a:lnTo>
                    <a:pt x="189" y="1522"/>
                  </a:lnTo>
                  <a:lnTo>
                    <a:pt x="169" y="1508"/>
                  </a:lnTo>
                  <a:lnTo>
                    <a:pt x="154" y="1493"/>
                  </a:lnTo>
                  <a:lnTo>
                    <a:pt x="144" y="1474"/>
                  </a:lnTo>
                  <a:lnTo>
                    <a:pt x="140" y="1453"/>
                  </a:lnTo>
                  <a:lnTo>
                    <a:pt x="140" y="1298"/>
                  </a:lnTo>
                  <a:lnTo>
                    <a:pt x="0" y="1298"/>
                  </a:lnTo>
                  <a:lnTo>
                    <a:pt x="0" y="1209"/>
                  </a:lnTo>
                  <a:close/>
                  <a:moveTo>
                    <a:pt x="874" y="705"/>
                  </a:moveTo>
                  <a:lnTo>
                    <a:pt x="814" y="707"/>
                  </a:lnTo>
                  <a:lnTo>
                    <a:pt x="758" y="712"/>
                  </a:lnTo>
                  <a:lnTo>
                    <a:pt x="705" y="719"/>
                  </a:lnTo>
                  <a:lnTo>
                    <a:pt x="654" y="726"/>
                  </a:lnTo>
                  <a:lnTo>
                    <a:pt x="609" y="737"/>
                  </a:lnTo>
                  <a:lnTo>
                    <a:pt x="567" y="745"/>
                  </a:lnTo>
                  <a:lnTo>
                    <a:pt x="530" y="756"/>
                  </a:lnTo>
                  <a:lnTo>
                    <a:pt x="497" y="766"/>
                  </a:lnTo>
                  <a:lnTo>
                    <a:pt x="470" y="775"/>
                  </a:lnTo>
                  <a:lnTo>
                    <a:pt x="448" y="782"/>
                  </a:lnTo>
                  <a:lnTo>
                    <a:pt x="432" y="787"/>
                  </a:lnTo>
                  <a:lnTo>
                    <a:pt x="422" y="791"/>
                  </a:lnTo>
                  <a:lnTo>
                    <a:pt x="419" y="794"/>
                  </a:lnTo>
                  <a:lnTo>
                    <a:pt x="419" y="1043"/>
                  </a:lnTo>
                  <a:lnTo>
                    <a:pt x="1344" y="1043"/>
                  </a:lnTo>
                  <a:lnTo>
                    <a:pt x="1338" y="794"/>
                  </a:lnTo>
                  <a:lnTo>
                    <a:pt x="1268" y="766"/>
                  </a:lnTo>
                  <a:lnTo>
                    <a:pt x="1199" y="745"/>
                  </a:lnTo>
                  <a:lnTo>
                    <a:pt x="1132" y="729"/>
                  </a:lnTo>
                  <a:lnTo>
                    <a:pt x="1065" y="717"/>
                  </a:lnTo>
                  <a:lnTo>
                    <a:pt x="999" y="710"/>
                  </a:lnTo>
                  <a:lnTo>
                    <a:pt x="935" y="706"/>
                  </a:lnTo>
                  <a:lnTo>
                    <a:pt x="874" y="705"/>
                  </a:lnTo>
                  <a:close/>
                  <a:moveTo>
                    <a:pt x="1571" y="672"/>
                  </a:moveTo>
                  <a:lnTo>
                    <a:pt x="1541" y="676"/>
                  </a:lnTo>
                  <a:lnTo>
                    <a:pt x="1513" y="686"/>
                  </a:lnTo>
                  <a:lnTo>
                    <a:pt x="1489" y="701"/>
                  </a:lnTo>
                  <a:lnTo>
                    <a:pt x="1469" y="723"/>
                  </a:lnTo>
                  <a:lnTo>
                    <a:pt x="1452" y="747"/>
                  </a:lnTo>
                  <a:lnTo>
                    <a:pt x="1442" y="775"/>
                  </a:lnTo>
                  <a:lnTo>
                    <a:pt x="1439" y="806"/>
                  </a:lnTo>
                  <a:lnTo>
                    <a:pt x="1442" y="837"/>
                  </a:lnTo>
                  <a:lnTo>
                    <a:pt x="1452" y="865"/>
                  </a:lnTo>
                  <a:lnTo>
                    <a:pt x="1469" y="890"/>
                  </a:lnTo>
                  <a:lnTo>
                    <a:pt x="1489" y="911"/>
                  </a:lnTo>
                  <a:lnTo>
                    <a:pt x="1513" y="927"/>
                  </a:lnTo>
                  <a:lnTo>
                    <a:pt x="1541" y="937"/>
                  </a:lnTo>
                  <a:lnTo>
                    <a:pt x="1571" y="940"/>
                  </a:lnTo>
                  <a:lnTo>
                    <a:pt x="1603" y="937"/>
                  </a:lnTo>
                  <a:lnTo>
                    <a:pt x="1631" y="927"/>
                  </a:lnTo>
                  <a:lnTo>
                    <a:pt x="1655" y="911"/>
                  </a:lnTo>
                  <a:lnTo>
                    <a:pt x="1676" y="890"/>
                  </a:lnTo>
                  <a:lnTo>
                    <a:pt x="1692" y="865"/>
                  </a:lnTo>
                  <a:lnTo>
                    <a:pt x="1701" y="837"/>
                  </a:lnTo>
                  <a:lnTo>
                    <a:pt x="1705" y="806"/>
                  </a:lnTo>
                  <a:lnTo>
                    <a:pt x="1701" y="775"/>
                  </a:lnTo>
                  <a:lnTo>
                    <a:pt x="1692" y="747"/>
                  </a:lnTo>
                  <a:lnTo>
                    <a:pt x="1676" y="723"/>
                  </a:lnTo>
                  <a:lnTo>
                    <a:pt x="1655" y="701"/>
                  </a:lnTo>
                  <a:lnTo>
                    <a:pt x="1631" y="686"/>
                  </a:lnTo>
                  <a:lnTo>
                    <a:pt x="1603" y="676"/>
                  </a:lnTo>
                  <a:lnTo>
                    <a:pt x="1571" y="672"/>
                  </a:lnTo>
                  <a:close/>
                  <a:moveTo>
                    <a:pt x="184" y="672"/>
                  </a:moveTo>
                  <a:lnTo>
                    <a:pt x="154" y="676"/>
                  </a:lnTo>
                  <a:lnTo>
                    <a:pt x="126" y="686"/>
                  </a:lnTo>
                  <a:lnTo>
                    <a:pt x="100" y="701"/>
                  </a:lnTo>
                  <a:lnTo>
                    <a:pt x="80" y="723"/>
                  </a:lnTo>
                  <a:lnTo>
                    <a:pt x="65" y="747"/>
                  </a:lnTo>
                  <a:lnTo>
                    <a:pt x="55" y="775"/>
                  </a:lnTo>
                  <a:lnTo>
                    <a:pt x="51" y="806"/>
                  </a:lnTo>
                  <a:lnTo>
                    <a:pt x="55" y="837"/>
                  </a:lnTo>
                  <a:lnTo>
                    <a:pt x="65" y="865"/>
                  </a:lnTo>
                  <a:lnTo>
                    <a:pt x="80" y="890"/>
                  </a:lnTo>
                  <a:lnTo>
                    <a:pt x="100" y="911"/>
                  </a:lnTo>
                  <a:lnTo>
                    <a:pt x="126" y="927"/>
                  </a:lnTo>
                  <a:lnTo>
                    <a:pt x="154" y="937"/>
                  </a:lnTo>
                  <a:lnTo>
                    <a:pt x="184" y="940"/>
                  </a:lnTo>
                  <a:lnTo>
                    <a:pt x="215" y="937"/>
                  </a:lnTo>
                  <a:lnTo>
                    <a:pt x="243" y="927"/>
                  </a:lnTo>
                  <a:lnTo>
                    <a:pt x="267" y="911"/>
                  </a:lnTo>
                  <a:lnTo>
                    <a:pt x="288" y="890"/>
                  </a:lnTo>
                  <a:lnTo>
                    <a:pt x="304" y="865"/>
                  </a:lnTo>
                  <a:lnTo>
                    <a:pt x="314" y="837"/>
                  </a:lnTo>
                  <a:lnTo>
                    <a:pt x="318" y="806"/>
                  </a:lnTo>
                  <a:lnTo>
                    <a:pt x="314" y="775"/>
                  </a:lnTo>
                  <a:lnTo>
                    <a:pt x="304" y="747"/>
                  </a:lnTo>
                  <a:lnTo>
                    <a:pt x="288" y="723"/>
                  </a:lnTo>
                  <a:lnTo>
                    <a:pt x="267" y="701"/>
                  </a:lnTo>
                  <a:lnTo>
                    <a:pt x="243" y="686"/>
                  </a:lnTo>
                  <a:lnTo>
                    <a:pt x="215" y="676"/>
                  </a:lnTo>
                  <a:lnTo>
                    <a:pt x="184" y="672"/>
                  </a:lnTo>
                  <a:close/>
                  <a:moveTo>
                    <a:pt x="856" y="71"/>
                  </a:moveTo>
                  <a:lnTo>
                    <a:pt x="789" y="73"/>
                  </a:lnTo>
                  <a:lnTo>
                    <a:pt x="725" y="77"/>
                  </a:lnTo>
                  <a:lnTo>
                    <a:pt x="667" y="82"/>
                  </a:lnTo>
                  <a:lnTo>
                    <a:pt x="615" y="88"/>
                  </a:lnTo>
                  <a:lnTo>
                    <a:pt x="568" y="96"/>
                  </a:lnTo>
                  <a:lnTo>
                    <a:pt x="526" y="104"/>
                  </a:lnTo>
                  <a:lnTo>
                    <a:pt x="490" y="111"/>
                  </a:lnTo>
                  <a:lnTo>
                    <a:pt x="460" y="119"/>
                  </a:lnTo>
                  <a:lnTo>
                    <a:pt x="437" y="125"/>
                  </a:lnTo>
                  <a:lnTo>
                    <a:pt x="419" y="130"/>
                  </a:lnTo>
                  <a:lnTo>
                    <a:pt x="409" y="133"/>
                  </a:lnTo>
                  <a:lnTo>
                    <a:pt x="407" y="134"/>
                  </a:lnTo>
                  <a:lnTo>
                    <a:pt x="273" y="575"/>
                  </a:lnTo>
                  <a:lnTo>
                    <a:pt x="366" y="551"/>
                  </a:lnTo>
                  <a:lnTo>
                    <a:pt x="456" y="531"/>
                  </a:lnTo>
                  <a:lnTo>
                    <a:pt x="545" y="515"/>
                  </a:lnTo>
                  <a:lnTo>
                    <a:pt x="630" y="504"/>
                  </a:lnTo>
                  <a:lnTo>
                    <a:pt x="714" y="496"/>
                  </a:lnTo>
                  <a:lnTo>
                    <a:pt x="795" y="491"/>
                  </a:lnTo>
                  <a:lnTo>
                    <a:pt x="873" y="489"/>
                  </a:lnTo>
                  <a:lnTo>
                    <a:pt x="946" y="490"/>
                  </a:lnTo>
                  <a:lnTo>
                    <a:pt x="1018" y="493"/>
                  </a:lnTo>
                  <a:lnTo>
                    <a:pt x="1085" y="498"/>
                  </a:lnTo>
                  <a:lnTo>
                    <a:pt x="1147" y="504"/>
                  </a:lnTo>
                  <a:lnTo>
                    <a:pt x="1207" y="513"/>
                  </a:lnTo>
                  <a:lnTo>
                    <a:pt x="1260" y="521"/>
                  </a:lnTo>
                  <a:lnTo>
                    <a:pt x="1310" y="531"/>
                  </a:lnTo>
                  <a:lnTo>
                    <a:pt x="1354" y="540"/>
                  </a:lnTo>
                  <a:lnTo>
                    <a:pt x="1394" y="548"/>
                  </a:lnTo>
                  <a:lnTo>
                    <a:pt x="1428" y="557"/>
                  </a:lnTo>
                  <a:lnTo>
                    <a:pt x="1457" y="565"/>
                  </a:lnTo>
                  <a:lnTo>
                    <a:pt x="1479" y="573"/>
                  </a:lnTo>
                  <a:lnTo>
                    <a:pt x="1495" y="578"/>
                  </a:lnTo>
                  <a:lnTo>
                    <a:pt x="1505" y="582"/>
                  </a:lnTo>
                  <a:lnTo>
                    <a:pt x="1509" y="582"/>
                  </a:lnTo>
                  <a:lnTo>
                    <a:pt x="1357" y="122"/>
                  </a:lnTo>
                  <a:lnTo>
                    <a:pt x="1263" y="104"/>
                  </a:lnTo>
                  <a:lnTo>
                    <a:pt x="1174" y="90"/>
                  </a:lnTo>
                  <a:lnTo>
                    <a:pt x="1089" y="81"/>
                  </a:lnTo>
                  <a:lnTo>
                    <a:pt x="1006" y="75"/>
                  </a:lnTo>
                  <a:lnTo>
                    <a:pt x="930" y="71"/>
                  </a:lnTo>
                  <a:lnTo>
                    <a:pt x="856" y="71"/>
                  </a:lnTo>
                  <a:close/>
                  <a:moveTo>
                    <a:pt x="882" y="0"/>
                  </a:moveTo>
                  <a:lnTo>
                    <a:pt x="960" y="1"/>
                  </a:lnTo>
                  <a:lnTo>
                    <a:pt x="1032" y="5"/>
                  </a:lnTo>
                  <a:lnTo>
                    <a:pt x="1096" y="8"/>
                  </a:lnTo>
                  <a:lnTo>
                    <a:pt x="1156" y="15"/>
                  </a:lnTo>
                  <a:lnTo>
                    <a:pt x="1208" y="21"/>
                  </a:lnTo>
                  <a:lnTo>
                    <a:pt x="1254" y="29"/>
                  </a:lnTo>
                  <a:lnTo>
                    <a:pt x="1293" y="36"/>
                  </a:lnTo>
                  <a:lnTo>
                    <a:pt x="1326" y="43"/>
                  </a:lnTo>
                  <a:lnTo>
                    <a:pt x="1353" y="49"/>
                  </a:lnTo>
                  <a:lnTo>
                    <a:pt x="1375" y="55"/>
                  </a:lnTo>
                  <a:lnTo>
                    <a:pt x="1390" y="61"/>
                  </a:lnTo>
                  <a:lnTo>
                    <a:pt x="1397" y="63"/>
                  </a:lnTo>
                  <a:lnTo>
                    <a:pt x="1401" y="64"/>
                  </a:lnTo>
                  <a:lnTo>
                    <a:pt x="1402" y="67"/>
                  </a:lnTo>
                  <a:lnTo>
                    <a:pt x="1408" y="77"/>
                  </a:lnTo>
                  <a:lnTo>
                    <a:pt x="1414" y="92"/>
                  </a:lnTo>
                  <a:lnTo>
                    <a:pt x="1423" y="111"/>
                  </a:lnTo>
                  <a:lnTo>
                    <a:pt x="1434" y="137"/>
                  </a:lnTo>
                  <a:lnTo>
                    <a:pt x="1447" y="165"/>
                  </a:lnTo>
                  <a:lnTo>
                    <a:pt x="1461" y="195"/>
                  </a:lnTo>
                  <a:lnTo>
                    <a:pt x="1475" y="230"/>
                  </a:lnTo>
                  <a:lnTo>
                    <a:pt x="1490" y="265"/>
                  </a:lnTo>
                  <a:lnTo>
                    <a:pt x="1505" y="303"/>
                  </a:lnTo>
                  <a:lnTo>
                    <a:pt x="1521" y="341"/>
                  </a:lnTo>
                  <a:lnTo>
                    <a:pt x="1535" y="379"/>
                  </a:lnTo>
                  <a:lnTo>
                    <a:pt x="1547" y="418"/>
                  </a:lnTo>
                  <a:lnTo>
                    <a:pt x="1559" y="454"/>
                  </a:lnTo>
                  <a:lnTo>
                    <a:pt x="1569" y="490"/>
                  </a:lnTo>
                  <a:lnTo>
                    <a:pt x="1577" y="524"/>
                  </a:lnTo>
                  <a:lnTo>
                    <a:pt x="1582" y="555"/>
                  </a:lnTo>
                  <a:lnTo>
                    <a:pt x="1584" y="582"/>
                  </a:lnTo>
                  <a:lnTo>
                    <a:pt x="1587" y="583"/>
                  </a:lnTo>
                  <a:lnTo>
                    <a:pt x="1594" y="584"/>
                  </a:lnTo>
                  <a:lnTo>
                    <a:pt x="1604" y="587"/>
                  </a:lnTo>
                  <a:lnTo>
                    <a:pt x="1617" y="590"/>
                  </a:lnTo>
                  <a:lnTo>
                    <a:pt x="1632" y="595"/>
                  </a:lnTo>
                  <a:lnTo>
                    <a:pt x="1650" y="603"/>
                  </a:lnTo>
                  <a:lnTo>
                    <a:pt x="1667" y="612"/>
                  </a:lnTo>
                  <a:lnTo>
                    <a:pt x="1684" y="625"/>
                  </a:lnTo>
                  <a:lnTo>
                    <a:pt x="1701" y="640"/>
                  </a:lnTo>
                  <a:lnTo>
                    <a:pt x="1716" y="658"/>
                  </a:lnTo>
                  <a:lnTo>
                    <a:pt x="1730" y="679"/>
                  </a:lnTo>
                  <a:lnTo>
                    <a:pt x="1740" y="705"/>
                  </a:lnTo>
                  <a:lnTo>
                    <a:pt x="1747" y="734"/>
                  </a:lnTo>
                  <a:lnTo>
                    <a:pt x="1749" y="767"/>
                  </a:lnTo>
                  <a:lnTo>
                    <a:pt x="1749" y="814"/>
                  </a:lnTo>
                  <a:lnTo>
                    <a:pt x="1749" y="860"/>
                  </a:lnTo>
                  <a:lnTo>
                    <a:pt x="1749" y="906"/>
                  </a:lnTo>
                  <a:lnTo>
                    <a:pt x="1749" y="949"/>
                  </a:lnTo>
                  <a:lnTo>
                    <a:pt x="1749" y="989"/>
                  </a:lnTo>
                  <a:lnTo>
                    <a:pt x="1749" y="1028"/>
                  </a:lnTo>
                  <a:lnTo>
                    <a:pt x="1749" y="1108"/>
                  </a:lnTo>
                  <a:lnTo>
                    <a:pt x="1749" y="1122"/>
                  </a:lnTo>
                  <a:lnTo>
                    <a:pt x="1749" y="1125"/>
                  </a:lnTo>
                  <a:lnTo>
                    <a:pt x="19" y="1125"/>
                  </a:lnTo>
                  <a:lnTo>
                    <a:pt x="19" y="761"/>
                  </a:lnTo>
                  <a:lnTo>
                    <a:pt x="20" y="758"/>
                  </a:lnTo>
                  <a:lnTo>
                    <a:pt x="20" y="751"/>
                  </a:lnTo>
                  <a:lnTo>
                    <a:pt x="23" y="739"/>
                  </a:lnTo>
                  <a:lnTo>
                    <a:pt x="27" y="724"/>
                  </a:lnTo>
                  <a:lnTo>
                    <a:pt x="32" y="707"/>
                  </a:lnTo>
                  <a:lnTo>
                    <a:pt x="38" y="688"/>
                  </a:lnTo>
                  <a:lnTo>
                    <a:pt x="47" y="668"/>
                  </a:lnTo>
                  <a:lnTo>
                    <a:pt x="58" y="649"/>
                  </a:lnTo>
                  <a:lnTo>
                    <a:pt x="71" y="630"/>
                  </a:lnTo>
                  <a:lnTo>
                    <a:pt x="88" y="612"/>
                  </a:lnTo>
                  <a:lnTo>
                    <a:pt x="107" y="598"/>
                  </a:lnTo>
                  <a:lnTo>
                    <a:pt x="130" y="587"/>
                  </a:lnTo>
                  <a:lnTo>
                    <a:pt x="155" y="579"/>
                  </a:lnTo>
                  <a:lnTo>
                    <a:pt x="184" y="575"/>
                  </a:lnTo>
                  <a:lnTo>
                    <a:pt x="186" y="571"/>
                  </a:lnTo>
                  <a:lnTo>
                    <a:pt x="188" y="561"/>
                  </a:lnTo>
                  <a:lnTo>
                    <a:pt x="192" y="545"/>
                  </a:lnTo>
                  <a:lnTo>
                    <a:pt x="197" y="522"/>
                  </a:lnTo>
                  <a:lnTo>
                    <a:pt x="205" y="494"/>
                  </a:lnTo>
                  <a:lnTo>
                    <a:pt x="212" y="463"/>
                  </a:lnTo>
                  <a:lnTo>
                    <a:pt x="221" y="429"/>
                  </a:lnTo>
                  <a:lnTo>
                    <a:pt x="231" y="392"/>
                  </a:lnTo>
                  <a:lnTo>
                    <a:pt x="243" y="354"/>
                  </a:lnTo>
                  <a:lnTo>
                    <a:pt x="255" y="315"/>
                  </a:lnTo>
                  <a:lnTo>
                    <a:pt x="268" y="275"/>
                  </a:lnTo>
                  <a:lnTo>
                    <a:pt x="281" y="237"/>
                  </a:lnTo>
                  <a:lnTo>
                    <a:pt x="295" y="199"/>
                  </a:lnTo>
                  <a:lnTo>
                    <a:pt x="309" y="165"/>
                  </a:lnTo>
                  <a:lnTo>
                    <a:pt x="324" y="133"/>
                  </a:lnTo>
                  <a:lnTo>
                    <a:pt x="338" y="105"/>
                  </a:lnTo>
                  <a:lnTo>
                    <a:pt x="353" y="82"/>
                  </a:lnTo>
                  <a:lnTo>
                    <a:pt x="368" y="64"/>
                  </a:lnTo>
                  <a:lnTo>
                    <a:pt x="371" y="63"/>
                  </a:lnTo>
                  <a:lnTo>
                    <a:pt x="380" y="61"/>
                  </a:lnTo>
                  <a:lnTo>
                    <a:pt x="394" y="55"/>
                  </a:lnTo>
                  <a:lnTo>
                    <a:pt x="414" y="49"/>
                  </a:lnTo>
                  <a:lnTo>
                    <a:pt x="441" y="43"/>
                  </a:lnTo>
                  <a:lnTo>
                    <a:pt x="473" y="36"/>
                  </a:lnTo>
                  <a:lnTo>
                    <a:pt x="512" y="29"/>
                  </a:lnTo>
                  <a:lnTo>
                    <a:pt x="556" y="21"/>
                  </a:lnTo>
                  <a:lnTo>
                    <a:pt x="609" y="15"/>
                  </a:lnTo>
                  <a:lnTo>
                    <a:pt x="667" y="8"/>
                  </a:lnTo>
                  <a:lnTo>
                    <a:pt x="732" y="5"/>
                  </a:lnTo>
                  <a:lnTo>
                    <a:pt x="803" y="1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2970016" y="2267347"/>
              <a:ext cx="189430" cy="172634"/>
            </a:xfrm>
            <a:custGeom>
              <a:avLst/>
              <a:gdLst>
                <a:gd name="T0" fmla="*/ 1230 w 1596"/>
                <a:gd name="T1" fmla="*/ 1677 h 1806"/>
                <a:gd name="T2" fmla="*/ 1230 w 1596"/>
                <a:gd name="T3" fmla="*/ 1634 h 1806"/>
                <a:gd name="T4" fmla="*/ 772 w 1596"/>
                <a:gd name="T5" fmla="*/ 1584 h 1806"/>
                <a:gd name="T6" fmla="*/ 772 w 1596"/>
                <a:gd name="T7" fmla="*/ 1524 h 1806"/>
                <a:gd name="T8" fmla="*/ 68 w 1596"/>
                <a:gd name="T9" fmla="*/ 1482 h 1806"/>
                <a:gd name="T10" fmla="*/ 526 w 1596"/>
                <a:gd name="T11" fmla="*/ 1431 h 1806"/>
                <a:gd name="T12" fmla="*/ 526 w 1596"/>
                <a:gd name="T13" fmla="*/ 1388 h 1806"/>
                <a:gd name="T14" fmla="*/ 68 w 1596"/>
                <a:gd name="T15" fmla="*/ 1338 h 1806"/>
                <a:gd name="T16" fmla="*/ 216 w 1596"/>
                <a:gd name="T17" fmla="*/ 1086 h 1806"/>
                <a:gd name="T18" fmla="*/ 216 w 1596"/>
                <a:gd name="T19" fmla="*/ 987 h 1806"/>
                <a:gd name="T20" fmla="*/ 921 w 1596"/>
                <a:gd name="T21" fmla="*/ 1013 h 1806"/>
                <a:gd name="T22" fmla="*/ 809 w 1596"/>
                <a:gd name="T23" fmla="*/ 887 h 1806"/>
                <a:gd name="T24" fmla="*/ 1084 w 1596"/>
                <a:gd name="T25" fmla="*/ 933 h 1806"/>
                <a:gd name="T26" fmla="*/ 1149 w 1596"/>
                <a:gd name="T27" fmla="*/ 987 h 1806"/>
                <a:gd name="T28" fmla="*/ 1147 w 1596"/>
                <a:gd name="T29" fmla="*/ 1015 h 1806"/>
                <a:gd name="T30" fmla="*/ 1079 w 1596"/>
                <a:gd name="T31" fmla="*/ 1029 h 1806"/>
                <a:gd name="T32" fmla="*/ 1180 w 1596"/>
                <a:gd name="T33" fmla="*/ 1031 h 1806"/>
                <a:gd name="T34" fmla="*/ 1174 w 1596"/>
                <a:gd name="T35" fmla="*/ 962 h 1806"/>
                <a:gd name="T36" fmla="*/ 1123 w 1596"/>
                <a:gd name="T37" fmla="*/ 923 h 1806"/>
                <a:gd name="T38" fmla="*/ 1162 w 1596"/>
                <a:gd name="T39" fmla="*/ 919 h 1806"/>
                <a:gd name="T40" fmla="*/ 986 w 1596"/>
                <a:gd name="T41" fmla="*/ 886 h 1806"/>
                <a:gd name="T42" fmla="*/ 954 w 1596"/>
                <a:gd name="T43" fmla="*/ 955 h 1806"/>
                <a:gd name="T44" fmla="*/ 1021 w 1596"/>
                <a:gd name="T45" fmla="*/ 992 h 1806"/>
                <a:gd name="T46" fmla="*/ 1003 w 1596"/>
                <a:gd name="T47" fmla="*/ 1017 h 1806"/>
                <a:gd name="T48" fmla="*/ 968 w 1596"/>
                <a:gd name="T49" fmla="*/ 1045 h 1806"/>
                <a:gd name="T50" fmla="*/ 1053 w 1596"/>
                <a:gd name="T51" fmla="*/ 1020 h 1806"/>
                <a:gd name="T52" fmla="*/ 1004 w 1596"/>
                <a:gd name="T53" fmla="*/ 948 h 1806"/>
                <a:gd name="T54" fmla="*/ 993 w 1596"/>
                <a:gd name="T55" fmla="*/ 919 h 1806"/>
                <a:gd name="T56" fmla="*/ 1033 w 1596"/>
                <a:gd name="T57" fmla="*/ 925 h 1806"/>
                <a:gd name="T58" fmla="*/ 193 w 1596"/>
                <a:gd name="T59" fmla="*/ 1180 h 1806"/>
                <a:gd name="T60" fmla="*/ 349 w 1596"/>
                <a:gd name="T61" fmla="*/ 715 h 1806"/>
                <a:gd name="T62" fmla="*/ 1596 w 1596"/>
                <a:gd name="T63" fmla="*/ 764 h 1806"/>
                <a:gd name="T64" fmla="*/ 1596 w 1596"/>
                <a:gd name="T65" fmla="*/ 1094 h 1806"/>
                <a:gd name="T66" fmla="*/ 1565 w 1596"/>
                <a:gd name="T67" fmla="*/ 1797 h 1806"/>
                <a:gd name="T68" fmla="*/ 1457 w 1596"/>
                <a:gd name="T69" fmla="*/ 1794 h 1806"/>
                <a:gd name="T70" fmla="*/ 1474 w 1596"/>
                <a:gd name="T71" fmla="*/ 1629 h 1806"/>
                <a:gd name="T72" fmla="*/ 1474 w 1596"/>
                <a:gd name="T73" fmla="*/ 985 h 1806"/>
                <a:gd name="T74" fmla="*/ 1474 w 1596"/>
                <a:gd name="T75" fmla="*/ 642 h 1806"/>
                <a:gd name="T76" fmla="*/ 1464 w 1596"/>
                <a:gd name="T77" fmla="*/ 612 h 1806"/>
                <a:gd name="T78" fmla="*/ 772 w 1596"/>
                <a:gd name="T79" fmla="*/ 604 h 1806"/>
                <a:gd name="T80" fmla="*/ 772 w 1596"/>
                <a:gd name="T81" fmla="*/ 544 h 1806"/>
                <a:gd name="T82" fmla="*/ 1431 w 1596"/>
                <a:gd name="T83" fmla="*/ 578 h 1806"/>
                <a:gd name="T84" fmla="*/ 1443 w 1596"/>
                <a:gd name="T85" fmla="*/ 755 h 1806"/>
                <a:gd name="T86" fmla="*/ 1426 w 1596"/>
                <a:gd name="T87" fmla="*/ 1780 h 1806"/>
                <a:gd name="T88" fmla="*/ 1268 w 1596"/>
                <a:gd name="T89" fmla="*/ 1806 h 1806"/>
                <a:gd name="T90" fmla="*/ 1308 w 1596"/>
                <a:gd name="T91" fmla="*/ 1707 h 1806"/>
                <a:gd name="T92" fmla="*/ 1308 w 1596"/>
                <a:gd name="T93" fmla="*/ 1261 h 1806"/>
                <a:gd name="T94" fmla="*/ 1308 w 1596"/>
                <a:gd name="T95" fmla="*/ 504 h 1806"/>
                <a:gd name="T96" fmla="*/ 1289 w 1596"/>
                <a:gd name="T97" fmla="*/ 443 h 1806"/>
                <a:gd name="T98" fmla="*/ 584 w 1596"/>
                <a:gd name="T99" fmla="*/ 437 h 1806"/>
                <a:gd name="T100" fmla="*/ 1287 w 1596"/>
                <a:gd name="T101" fmla="*/ 459 h 1806"/>
                <a:gd name="T102" fmla="*/ 1237 w 1596"/>
                <a:gd name="T103" fmla="*/ 1803 h 1806"/>
                <a:gd name="T104" fmla="*/ 622 w 1596"/>
                <a:gd name="T105" fmla="*/ 1798 h 1806"/>
                <a:gd name="T106" fmla="*/ 596 w 1596"/>
                <a:gd name="T107" fmla="*/ 1751 h 1806"/>
                <a:gd name="T108" fmla="*/ 710 w 1596"/>
                <a:gd name="T109" fmla="*/ 476 h 1806"/>
                <a:gd name="T110" fmla="*/ 559 w 1596"/>
                <a:gd name="T111" fmla="*/ 435 h 1806"/>
                <a:gd name="T112" fmla="*/ 559 w 1596"/>
                <a:gd name="T113" fmla="*/ 1795 h 1806"/>
                <a:gd name="T114" fmla="*/ 0 w 1596"/>
                <a:gd name="T115" fmla="*/ 1735 h 1806"/>
                <a:gd name="T116" fmla="*/ 310 w 1596"/>
                <a:gd name="T117" fmla="*/ 133 h 1806"/>
                <a:gd name="T118" fmla="*/ 239 w 1596"/>
                <a:gd name="T119" fmla="*/ 141 h 1806"/>
                <a:gd name="T120" fmla="*/ 331 w 1596"/>
                <a:gd name="T121" fmla="*/ 3 h 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6" h="1806">
                  <a:moveTo>
                    <a:pt x="68" y="1684"/>
                  </a:moveTo>
                  <a:lnTo>
                    <a:pt x="68" y="1693"/>
                  </a:lnTo>
                  <a:lnTo>
                    <a:pt x="526" y="1693"/>
                  </a:lnTo>
                  <a:lnTo>
                    <a:pt x="526" y="1684"/>
                  </a:lnTo>
                  <a:lnTo>
                    <a:pt x="68" y="1684"/>
                  </a:lnTo>
                  <a:close/>
                  <a:moveTo>
                    <a:pt x="772" y="1677"/>
                  </a:moveTo>
                  <a:lnTo>
                    <a:pt x="772" y="1685"/>
                  </a:lnTo>
                  <a:lnTo>
                    <a:pt x="1230" y="1685"/>
                  </a:lnTo>
                  <a:lnTo>
                    <a:pt x="1230" y="1677"/>
                  </a:lnTo>
                  <a:lnTo>
                    <a:pt x="772" y="1677"/>
                  </a:lnTo>
                  <a:close/>
                  <a:moveTo>
                    <a:pt x="68" y="1633"/>
                  </a:moveTo>
                  <a:lnTo>
                    <a:pt x="68" y="1642"/>
                  </a:lnTo>
                  <a:lnTo>
                    <a:pt x="526" y="1642"/>
                  </a:lnTo>
                  <a:lnTo>
                    <a:pt x="526" y="1633"/>
                  </a:lnTo>
                  <a:lnTo>
                    <a:pt x="68" y="1633"/>
                  </a:lnTo>
                  <a:close/>
                  <a:moveTo>
                    <a:pt x="772" y="1626"/>
                  </a:moveTo>
                  <a:lnTo>
                    <a:pt x="772" y="1634"/>
                  </a:lnTo>
                  <a:lnTo>
                    <a:pt x="1230" y="1634"/>
                  </a:lnTo>
                  <a:lnTo>
                    <a:pt x="1230" y="1626"/>
                  </a:lnTo>
                  <a:lnTo>
                    <a:pt x="772" y="1626"/>
                  </a:lnTo>
                  <a:close/>
                  <a:moveTo>
                    <a:pt x="68" y="1582"/>
                  </a:moveTo>
                  <a:lnTo>
                    <a:pt x="68" y="1591"/>
                  </a:lnTo>
                  <a:lnTo>
                    <a:pt x="526" y="1591"/>
                  </a:lnTo>
                  <a:lnTo>
                    <a:pt x="526" y="1582"/>
                  </a:lnTo>
                  <a:lnTo>
                    <a:pt x="68" y="1582"/>
                  </a:lnTo>
                  <a:close/>
                  <a:moveTo>
                    <a:pt x="772" y="1575"/>
                  </a:moveTo>
                  <a:lnTo>
                    <a:pt x="772" y="1584"/>
                  </a:lnTo>
                  <a:lnTo>
                    <a:pt x="1230" y="1584"/>
                  </a:lnTo>
                  <a:lnTo>
                    <a:pt x="1230" y="1575"/>
                  </a:lnTo>
                  <a:lnTo>
                    <a:pt x="772" y="1575"/>
                  </a:lnTo>
                  <a:close/>
                  <a:moveTo>
                    <a:pt x="68" y="1533"/>
                  </a:moveTo>
                  <a:lnTo>
                    <a:pt x="68" y="1541"/>
                  </a:lnTo>
                  <a:lnTo>
                    <a:pt x="526" y="1541"/>
                  </a:lnTo>
                  <a:lnTo>
                    <a:pt x="526" y="1533"/>
                  </a:lnTo>
                  <a:lnTo>
                    <a:pt x="68" y="1533"/>
                  </a:lnTo>
                  <a:close/>
                  <a:moveTo>
                    <a:pt x="772" y="1524"/>
                  </a:moveTo>
                  <a:lnTo>
                    <a:pt x="772" y="1533"/>
                  </a:lnTo>
                  <a:lnTo>
                    <a:pt x="1230" y="1533"/>
                  </a:lnTo>
                  <a:lnTo>
                    <a:pt x="1230" y="1524"/>
                  </a:lnTo>
                  <a:lnTo>
                    <a:pt x="772" y="1524"/>
                  </a:lnTo>
                  <a:close/>
                  <a:moveTo>
                    <a:pt x="68" y="1482"/>
                  </a:moveTo>
                  <a:lnTo>
                    <a:pt x="68" y="1490"/>
                  </a:lnTo>
                  <a:lnTo>
                    <a:pt x="526" y="1490"/>
                  </a:lnTo>
                  <a:lnTo>
                    <a:pt x="526" y="1482"/>
                  </a:lnTo>
                  <a:lnTo>
                    <a:pt x="68" y="1482"/>
                  </a:lnTo>
                  <a:close/>
                  <a:moveTo>
                    <a:pt x="772" y="1474"/>
                  </a:moveTo>
                  <a:lnTo>
                    <a:pt x="772" y="1483"/>
                  </a:lnTo>
                  <a:lnTo>
                    <a:pt x="1230" y="1483"/>
                  </a:lnTo>
                  <a:lnTo>
                    <a:pt x="1230" y="1474"/>
                  </a:lnTo>
                  <a:lnTo>
                    <a:pt x="772" y="1474"/>
                  </a:lnTo>
                  <a:close/>
                  <a:moveTo>
                    <a:pt x="68" y="1431"/>
                  </a:moveTo>
                  <a:lnTo>
                    <a:pt x="68" y="1439"/>
                  </a:lnTo>
                  <a:lnTo>
                    <a:pt x="526" y="1439"/>
                  </a:lnTo>
                  <a:lnTo>
                    <a:pt x="526" y="1431"/>
                  </a:lnTo>
                  <a:lnTo>
                    <a:pt x="68" y="1431"/>
                  </a:lnTo>
                  <a:close/>
                  <a:moveTo>
                    <a:pt x="772" y="1423"/>
                  </a:moveTo>
                  <a:lnTo>
                    <a:pt x="772" y="1432"/>
                  </a:lnTo>
                  <a:lnTo>
                    <a:pt x="1230" y="1432"/>
                  </a:lnTo>
                  <a:lnTo>
                    <a:pt x="1230" y="1423"/>
                  </a:lnTo>
                  <a:lnTo>
                    <a:pt x="772" y="1423"/>
                  </a:lnTo>
                  <a:close/>
                  <a:moveTo>
                    <a:pt x="68" y="1380"/>
                  </a:moveTo>
                  <a:lnTo>
                    <a:pt x="68" y="1388"/>
                  </a:lnTo>
                  <a:lnTo>
                    <a:pt x="526" y="1388"/>
                  </a:lnTo>
                  <a:lnTo>
                    <a:pt x="526" y="1380"/>
                  </a:lnTo>
                  <a:lnTo>
                    <a:pt x="68" y="1380"/>
                  </a:lnTo>
                  <a:close/>
                  <a:moveTo>
                    <a:pt x="772" y="1372"/>
                  </a:moveTo>
                  <a:lnTo>
                    <a:pt x="772" y="1381"/>
                  </a:lnTo>
                  <a:lnTo>
                    <a:pt x="1230" y="1381"/>
                  </a:lnTo>
                  <a:lnTo>
                    <a:pt x="1230" y="1372"/>
                  </a:lnTo>
                  <a:lnTo>
                    <a:pt x="772" y="1372"/>
                  </a:lnTo>
                  <a:close/>
                  <a:moveTo>
                    <a:pt x="68" y="1330"/>
                  </a:moveTo>
                  <a:lnTo>
                    <a:pt x="68" y="1338"/>
                  </a:lnTo>
                  <a:lnTo>
                    <a:pt x="526" y="1338"/>
                  </a:lnTo>
                  <a:lnTo>
                    <a:pt x="526" y="1330"/>
                  </a:lnTo>
                  <a:lnTo>
                    <a:pt x="68" y="1330"/>
                  </a:lnTo>
                  <a:close/>
                  <a:moveTo>
                    <a:pt x="772" y="1321"/>
                  </a:moveTo>
                  <a:lnTo>
                    <a:pt x="772" y="1330"/>
                  </a:lnTo>
                  <a:lnTo>
                    <a:pt x="1230" y="1330"/>
                  </a:lnTo>
                  <a:lnTo>
                    <a:pt x="1230" y="1321"/>
                  </a:lnTo>
                  <a:lnTo>
                    <a:pt x="772" y="1321"/>
                  </a:lnTo>
                  <a:close/>
                  <a:moveTo>
                    <a:pt x="216" y="1086"/>
                  </a:moveTo>
                  <a:lnTo>
                    <a:pt x="216" y="1161"/>
                  </a:lnTo>
                  <a:lnTo>
                    <a:pt x="371" y="1161"/>
                  </a:lnTo>
                  <a:lnTo>
                    <a:pt x="371" y="1086"/>
                  </a:lnTo>
                  <a:lnTo>
                    <a:pt x="216" y="1086"/>
                  </a:lnTo>
                  <a:close/>
                  <a:moveTo>
                    <a:pt x="216" y="987"/>
                  </a:moveTo>
                  <a:lnTo>
                    <a:pt x="216" y="1062"/>
                  </a:lnTo>
                  <a:lnTo>
                    <a:pt x="371" y="1062"/>
                  </a:lnTo>
                  <a:lnTo>
                    <a:pt x="371" y="987"/>
                  </a:lnTo>
                  <a:lnTo>
                    <a:pt x="216" y="987"/>
                  </a:lnTo>
                  <a:close/>
                  <a:moveTo>
                    <a:pt x="216" y="888"/>
                  </a:moveTo>
                  <a:lnTo>
                    <a:pt x="216" y="964"/>
                  </a:lnTo>
                  <a:lnTo>
                    <a:pt x="371" y="964"/>
                  </a:lnTo>
                  <a:lnTo>
                    <a:pt x="371" y="888"/>
                  </a:lnTo>
                  <a:lnTo>
                    <a:pt x="216" y="888"/>
                  </a:lnTo>
                  <a:close/>
                  <a:moveTo>
                    <a:pt x="809" y="887"/>
                  </a:moveTo>
                  <a:lnTo>
                    <a:pt x="809" y="1045"/>
                  </a:lnTo>
                  <a:lnTo>
                    <a:pt x="921" y="1045"/>
                  </a:lnTo>
                  <a:lnTo>
                    <a:pt x="921" y="1013"/>
                  </a:lnTo>
                  <a:lnTo>
                    <a:pt x="844" y="1013"/>
                  </a:lnTo>
                  <a:lnTo>
                    <a:pt x="844" y="980"/>
                  </a:lnTo>
                  <a:lnTo>
                    <a:pt x="913" y="980"/>
                  </a:lnTo>
                  <a:lnTo>
                    <a:pt x="913" y="948"/>
                  </a:lnTo>
                  <a:lnTo>
                    <a:pt x="844" y="948"/>
                  </a:lnTo>
                  <a:lnTo>
                    <a:pt x="844" y="919"/>
                  </a:lnTo>
                  <a:lnTo>
                    <a:pt x="917" y="919"/>
                  </a:lnTo>
                  <a:lnTo>
                    <a:pt x="917" y="887"/>
                  </a:lnTo>
                  <a:lnTo>
                    <a:pt x="809" y="887"/>
                  </a:lnTo>
                  <a:close/>
                  <a:moveTo>
                    <a:pt x="1144" y="883"/>
                  </a:moveTo>
                  <a:lnTo>
                    <a:pt x="1122" y="886"/>
                  </a:lnTo>
                  <a:lnTo>
                    <a:pt x="1111" y="890"/>
                  </a:lnTo>
                  <a:lnTo>
                    <a:pt x="1102" y="895"/>
                  </a:lnTo>
                  <a:lnTo>
                    <a:pt x="1097" y="900"/>
                  </a:lnTo>
                  <a:lnTo>
                    <a:pt x="1092" y="905"/>
                  </a:lnTo>
                  <a:lnTo>
                    <a:pt x="1088" y="912"/>
                  </a:lnTo>
                  <a:lnTo>
                    <a:pt x="1085" y="922"/>
                  </a:lnTo>
                  <a:lnTo>
                    <a:pt x="1084" y="933"/>
                  </a:lnTo>
                  <a:lnTo>
                    <a:pt x="1085" y="946"/>
                  </a:lnTo>
                  <a:lnTo>
                    <a:pt x="1089" y="955"/>
                  </a:lnTo>
                  <a:lnTo>
                    <a:pt x="1093" y="961"/>
                  </a:lnTo>
                  <a:lnTo>
                    <a:pt x="1098" y="965"/>
                  </a:lnTo>
                  <a:lnTo>
                    <a:pt x="1103" y="968"/>
                  </a:lnTo>
                  <a:lnTo>
                    <a:pt x="1121" y="976"/>
                  </a:lnTo>
                  <a:lnTo>
                    <a:pt x="1139" y="982"/>
                  </a:lnTo>
                  <a:lnTo>
                    <a:pt x="1144" y="984"/>
                  </a:lnTo>
                  <a:lnTo>
                    <a:pt x="1149" y="987"/>
                  </a:lnTo>
                  <a:lnTo>
                    <a:pt x="1153" y="989"/>
                  </a:lnTo>
                  <a:lnTo>
                    <a:pt x="1156" y="992"/>
                  </a:lnTo>
                  <a:lnTo>
                    <a:pt x="1157" y="996"/>
                  </a:lnTo>
                  <a:lnTo>
                    <a:pt x="1158" y="1000"/>
                  </a:lnTo>
                  <a:lnTo>
                    <a:pt x="1158" y="1004"/>
                  </a:lnTo>
                  <a:lnTo>
                    <a:pt x="1156" y="1007"/>
                  </a:lnTo>
                  <a:lnTo>
                    <a:pt x="1154" y="1010"/>
                  </a:lnTo>
                  <a:lnTo>
                    <a:pt x="1151" y="1013"/>
                  </a:lnTo>
                  <a:lnTo>
                    <a:pt x="1147" y="1015"/>
                  </a:lnTo>
                  <a:lnTo>
                    <a:pt x="1142" y="1016"/>
                  </a:lnTo>
                  <a:lnTo>
                    <a:pt x="1138" y="1017"/>
                  </a:lnTo>
                  <a:lnTo>
                    <a:pt x="1134" y="1017"/>
                  </a:lnTo>
                  <a:lnTo>
                    <a:pt x="1126" y="1016"/>
                  </a:lnTo>
                  <a:lnTo>
                    <a:pt x="1117" y="1013"/>
                  </a:lnTo>
                  <a:lnTo>
                    <a:pt x="1112" y="1009"/>
                  </a:lnTo>
                  <a:lnTo>
                    <a:pt x="1107" y="1006"/>
                  </a:lnTo>
                  <a:lnTo>
                    <a:pt x="1104" y="1002"/>
                  </a:lnTo>
                  <a:lnTo>
                    <a:pt x="1079" y="1029"/>
                  </a:lnTo>
                  <a:lnTo>
                    <a:pt x="1090" y="1039"/>
                  </a:lnTo>
                  <a:lnTo>
                    <a:pt x="1103" y="1045"/>
                  </a:lnTo>
                  <a:lnTo>
                    <a:pt x="1117" y="1048"/>
                  </a:lnTo>
                  <a:lnTo>
                    <a:pt x="1132" y="1049"/>
                  </a:lnTo>
                  <a:lnTo>
                    <a:pt x="1143" y="1048"/>
                  </a:lnTo>
                  <a:lnTo>
                    <a:pt x="1155" y="1046"/>
                  </a:lnTo>
                  <a:lnTo>
                    <a:pt x="1165" y="1042"/>
                  </a:lnTo>
                  <a:lnTo>
                    <a:pt x="1175" y="1036"/>
                  </a:lnTo>
                  <a:lnTo>
                    <a:pt x="1180" y="1031"/>
                  </a:lnTo>
                  <a:lnTo>
                    <a:pt x="1184" y="1026"/>
                  </a:lnTo>
                  <a:lnTo>
                    <a:pt x="1188" y="1020"/>
                  </a:lnTo>
                  <a:lnTo>
                    <a:pt x="1191" y="1009"/>
                  </a:lnTo>
                  <a:lnTo>
                    <a:pt x="1193" y="997"/>
                  </a:lnTo>
                  <a:lnTo>
                    <a:pt x="1191" y="984"/>
                  </a:lnTo>
                  <a:lnTo>
                    <a:pt x="1187" y="975"/>
                  </a:lnTo>
                  <a:lnTo>
                    <a:pt x="1184" y="970"/>
                  </a:lnTo>
                  <a:lnTo>
                    <a:pt x="1179" y="965"/>
                  </a:lnTo>
                  <a:lnTo>
                    <a:pt x="1174" y="962"/>
                  </a:lnTo>
                  <a:lnTo>
                    <a:pt x="1157" y="954"/>
                  </a:lnTo>
                  <a:lnTo>
                    <a:pt x="1139" y="948"/>
                  </a:lnTo>
                  <a:lnTo>
                    <a:pt x="1131" y="946"/>
                  </a:lnTo>
                  <a:lnTo>
                    <a:pt x="1126" y="942"/>
                  </a:lnTo>
                  <a:lnTo>
                    <a:pt x="1123" y="939"/>
                  </a:lnTo>
                  <a:lnTo>
                    <a:pt x="1121" y="936"/>
                  </a:lnTo>
                  <a:lnTo>
                    <a:pt x="1119" y="931"/>
                  </a:lnTo>
                  <a:lnTo>
                    <a:pt x="1121" y="927"/>
                  </a:lnTo>
                  <a:lnTo>
                    <a:pt x="1123" y="923"/>
                  </a:lnTo>
                  <a:lnTo>
                    <a:pt x="1125" y="921"/>
                  </a:lnTo>
                  <a:lnTo>
                    <a:pt x="1128" y="919"/>
                  </a:lnTo>
                  <a:lnTo>
                    <a:pt x="1132" y="917"/>
                  </a:lnTo>
                  <a:lnTo>
                    <a:pt x="1136" y="916"/>
                  </a:lnTo>
                  <a:lnTo>
                    <a:pt x="1139" y="915"/>
                  </a:lnTo>
                  <a:lnTo>
                    <a:pt x="1143" y="915"/>
                  </a:lnTo>
                  <a:lnTo>
                    <a:pt x="1150" y="916"/>
                  </a:lnTo>
                  <a:lnTo>
                    <a:pt x="1157" y="917"/>
                  </a:lnTo>
                  <a:lnTo>
                    <a:pt x="1162" y="919"/>
                  </a:lnTo>
                  <a:lnTo>
                    <a:pt x="1165" y="922"/>
                  </a:lnTo>
                  <a:lnTo>
                    <a:pt x="1168" y="925"/>
                  </a:lnTo>
                  <a:lnTo>
                    <a:pt x="1192" y="899"/>
                  </a:lnTo>
                  <a:lnTo>
                    <a:pt x="1182" y="892"/>
                  </a:lnTo>
                  <a:lnTo>
                    <a:pt x="1170" y="887"/>
                  </a:lnTo>
                  <a:lnTo>
                    <a:pt x="1157" y="884"/>
                  </a:lnTo>
                  <a:lnTo>
                    <a:pt x="1144" y="883"/>
                  </a:lnTo>
                  <a:close/>
                  <a:moveTo>
                    <a:pt x="1009" y="883"/>
                  </a:moveTo>
                  <a:lnTo>
                    <a:pt x="986" y="886"/>
                  </a:lnTo>
                  <a:lnTo>
                    <a:pt x="976" y="890"/>
                  </a:lnTo>
                  <a:lnTo>
                    <a:pt x="967" y="895"/>
                  </a:lnTo>
                  <a:lnTo>
                    <a:pt x="961" y="900"/>
                  </a:lnTo>
                  <a:lnTo>
                    <a:pt x="957" y="905"/>
                  </a:lnTo>
                  <a:lnTo>
                    <a:pt x="953" y="912"/>
                  </a:lnTo>
                  <a:lnTo>
                    <a:pt x="950" y="922"/>
                  </a:lnTo>
                  <a:lnTo>
                    <a:pt x="949" y="933"/>
                  </a:lnTo>
                  <a:lnTo>
                    <a:pt x="950" y="946"/>
                  </a:lnTo>
                  <a:lnTo>
                    <a:pt x="954" y="955"/>
                  </a:lnTo>
                  <a:lnTo>
                    <a:pt x="958" y="961"/>
                  </a:lnTo>
                  <a:lnTo>
                    <a:pt x="962" y="965"/>
                  </a:lnTo>
                  <a:lnTo>
                    <a:pt x="968" y="968"/>
                  </a:lnTo>
                  <a:lnTo>
                    <a:pt x="985" y="976"/>
                  </a:lnTo>
                  <a:lnTo>
                    <a:pt x="1004" y="982"/>
                  </a:lnTo>
                  <a:lnTo>
                    <a:pt x="1009" y="984"/>
                  </a:lnTo>
                  <a:lnTo>
                    <a:pt x="1013" y="987"/>
                  </a:lnTo>
                  <a:lnTo>
                    <a:pt x="1018" y="989"/>
                  </a:lnTo>
                  <a:lnTo>
                    <a:pt x="1021" y="992"/>
                  </a:lnTo>
                  <a:lnTo>
                    <a:pt x="1022" y="996"/>
                  </a:lnTo>
                  <a:lnTo>
                    <a:pt x="1023" y="1000"/>
                  </a:lnTo>
                  <a:lnTo>
                    <a:pt x="1023" y="1004"/>
                  </a:lnTo>
                  <a:lnTo>
                    <a:pt x="1021" y="1007"/>
                  </a:lnTo>
                  <a:lnTo>
                    <a:pt x="1019" y="1010"/>
                  </a:lnTo>
                  <a:lnTo>
                    <a:pt x="1015" y="1013"/>
                  </a:lnTo>
                  <a:lnTo>
                    <a:pt x="1011" y="1015"/>
                  </a:lnTo>
                  <a:lnTo>
                    <a:pt x="1007" y="1016"/>
                  </a:lnTo>
                  <a:lnTo>
                    <a:pt x="1003" y="1017"/>
                  </a:lnTo>
                  <a:lnTo>
                    <a:pt x="999" y="1017"/>
                  </a:lnTo>
                  <a:lnTo>
                    <a:pt x="991" y="1016"/>
                  </a:lnTo>
                  <a:lnTo>
                    <a:pt x="982" y="1013"/>
                  </a:lnTo>
                  <a:lnTo>
                    <a:pt x="977" y="1009"/>
                  </a:lnTo>
                  <a:lnTo>
                    <a:pt x="972" y="1006"/>
                  </a:lnTo>
                  <a:lnTo>
                    <a:pt x="969" y="1002"/>
                  </a:lnTo>
                  <a:lnTo>
                    <a:pt x="944" y="1029"/>
                  </a:lnTo>
                  <a:lnTo>
                    <a:pt x="955" y="1039"/>
                  </a:lnTo>
                  <a:lnTo>
                    <a:pt x="968" y="1045"/>
                  </a:lnTo>
                  <a:lnTo>
                    <a:pt x="982" y="1048"/>
                  </a:lnTo>
                  <a:lnTo>
                    <a:pt x="997" y="1049"/>
                  </a:lnTo>
                  <a:lnTo>
                    <a:pt x="1008" y="1048"/>
                  </a:lnTo>
                  <a:lnTo>
                    <a:pt x="1020" y="1046"/>
                  </a:lnTo>
                  <a:lnTo>
                    <a:pt x="1030" y="1042"/>
                  </a:lnTo>
                  <a:lnTo>
                    <a:pt x="1039" y="1036"/>
                  </a:lnTo>
                  <a:lnTo>
                    <a:pt x="1045" y="1031"/>
                  </a:lnTo>
                  <a:lnTo>
                    <a:pt x="1049" y="1026"/>
                  </a:lnTo>
                  <a:lnTo>
                    <a:pt x="1053" y="1020"/>
                  </a:lnTo>
                  <a:lnTo>
                    <a:pt x="1056" y="1009"/>
                  </a:lnTo>
                  <a:lnTo>
                    <a:pt x="1058" y="997"/>
                  </a:lnTo>
                  <a:lnTo>
                    <a:pt x="1056" y="984"/>
                  </a:lnTo>
                  <a:lnTo>
                    <a:pt x="1052" y="975"/>
                  </a:lnTo>
                  <a:lnTo>
                    <a:pt x="1049" y="970"/>
                  </a:lnTo>
                  <a:lnTo>
                    <a:pt x="1044" y="965"/>
                  </a:lnTo>
                  <a:lnTo>
                    <a:pt x="1038" y="962"/>
                  </a:lnTo>
                  <a:lnTo>
                    <a:pt x="1022" y="954"/>
                  </a:lnTo>
                  <a:lnTo>
                    <a:pt x="1004" y="948"/>
                  </a:lnTo>
                  <a:lnTo>
                    <a:pt x="996" y="946"/>
                  </a:lnTo>
                  <a:lnTo>
                    <a:pt x="991" y="942"/>
                  </a:lnTo>
                  <a:lnTo>
                    <a:pt x="987" y="939"/>
                  </a:lnTo>
                  <a:lnTo>
                    <a:pt x="985" y="936"/>
                  </a:lnTo>
                  <a:lnTo>
                    <a:pt x="984" y="931"/>
                  </a:lnTo>
                  <a:lnTo>
                    <a:pt x="985" y="927"/>
                  </a:lnTo>
                  <a:lnTo>
                    <a:pt x="987" y="923"/>
                  </a:lnTo>
                  <a:lnTo>
                    <a:pt x="989" y="921"/>
                  </a:lnTo>
                  <a:lnTo>
                    <a:pt x="993" y="919"/>
                  </a:lnTo>
                  <a:lnTo>
                    <a:pt x="997" y="917"/>
                  </a:lnTo>
                  <a:lnTo>
                    <a:pt x="1001" y="916"/>
                  </a:lnTo>
                  <a:lnTo>
                    <a:pt x="1004" y="915"/>
                  </a:lnTo>
                  <a:lnTo>
                    <a:pt x="1008" y="915"/>
                  </a:lnTo>
                  <a:lnTo>
                    <a:pt x="1015" y="916"/>
                  </a:lnTo>
                  <a:lnTo>
                    <a:pt x="1022" y="917"/>
                  </a:lnTo>
                  <a:lnTo>
                    <a:pt x="1027" y="919"/>
                  </a:lnTo>
                  <a:lnTo>
                    <a:pt x="1030" y="922"/>
                  </a:lnTo>
                  <a:lnTo>
                    <a:pt x="1033" y="925"/>
                  </a:lnTo>
                  <a:lnTo>
                    <a:pt x="1057" y="899"/>
                  </a:lnTo>
                  <a:lnTo>
                    <a:pt x="1047" y="892"/>
                  </a:lnTo>
                  <a:lnTo>
                    <a:pt x="1035" y="887"/>
                  </a:lnTo>
                  <a:lnTo>
                    <a:pt x="1022" y="884"/>
                  </a:lnTo>
                  <a:lnTo>
                    <a:pt x="1009" y="883"/>
                  </a:lnTo>
                  <a:close/>
                  <a:moveTo>
                    <a:pt x="193" y="775"/>
                  </a:moveTo>
                  <a:lnTo>
                    <a:pt x="394" y="775"/>
                  </a:lnTo>
                  <a:lnTo>
                    <a:pt x="394" y="1180"/>
                  </a:lnTo>
                  <a:lnTo>
                    <a:pt x="193" y="1180"/>
                  </a:lnTo>
                  <a:lnTo>
                    <a:pt x="193" y="775"/>
                  </a:lnTo>
                  <a:close/>
                  <a:moveTo>
                    <a:pt x="238" y="715"/>
                  </a:moveTo>
                  <a:lnTo>
                    <a:pt x="238" y="739"/>
                  </a:lnTo>
                  <a:lnTo>
                    <a:pt x="157" y="739"/>
                  </a:lnTo>
                  <a:lnTo>
                    <a:pt x="157" y="1215"/>
                  </a:lnTo>
                  <a:lnTo>
                    <a:pt x="429" y="1215"/>
                  </a:lnTo>
                  <a:lnTo>
                    <a:pt x="429" y="739"/>
                  </a:lnTo>
                  <a:lnTo>
                    <a:pt x="349" y="739"/>
                  </a:lnTo>
                  <a:lnTo>
                    <a:pt x="349" y="715"/>
                  </a:lnTo>
                  <a:lnTo>
                    <a:pt x="238" y="715"/>
                  </a:lnTo>
                  <a:close/>
                  <a:moveTo>
                    <a:pt x="1466" y="615"/>
                  </a:moveTo>
                  <a:lnTo>
                    <a:pt x="1575" y="720"/>
                  </a:lnTo>
                  <a:lnTo>
                    <a:pt x="1577" y="721"/>
                  </a:lnTo>
                  <a:lnTo>
                    <a:pt x="1580" y="725"/>
                  </a:lnTo>
                  <a:lnTo>
                    <a:pt x="1585" y="731"/>
                  </a:lnTo>
                  <a:lnTo>
                    <a:pt x="1591" y="740"/>
                  </a:lnTo>
                  <a:lnTo>
                    <a:pt x="1594" y="750"/>
                  </a:lnTo>
                  <a:lnTo>
                    <a:pt x="1596" y="764"/>
                  </a:lnTo>
                  <a:lnTo>
                    <a:pt x="1596" y="771"/>
                  </a:lnTo>
                  <a:lnTo>
                    <a:pt x="1596" y="786"/>
                  </a:lnTo>
                  <a:lnTo>
                    <a:pt x="1596" y="807"/>
                  </a:lnTo>
                  <a:lnTo>
                    <a:pt x="1596" y="834"/>
                  </a:lnTo>
                  <a:lnTo>
                    <a:pt x="1596" y="867"/>
                  </a:lnTo>
                  <a:lnTo>
                    <a:pt x="1596" y="904"/>
                  </a:lnTo>
                  <a:lnTo>
                    <a:pt x="1596" y="947"/>
                  </a:lnTo>
                  <a:lnTo>
                    <a:pt x="1596" y="993"/>
                  </a:lnTo>
                  <a:lnTo>
                    <a:pt x="1596" y="1094"/>
                  </a:lnTo>
                  <a:lnTo>
                    <a:pt x="1596" y="1148"/>
                  </a:lnTo>
                  <a:lnTo>
                    <a:pt x="1596" y="1625"/>
                  </a:lnTo>
                  <a:lnTo>
                    <a:pt x="1596" y="1667"/>
                  </a:lnTo>
                  <a:lnTo>
                    <a:pt x="1596" y="1704"/>
                  </a:lnTo>
                  <a:lnTo>
                    <a:pt x="1596" y="1736"/>
                  </a:lnTo>
                  <a:lnTo>
                    <a:pt x="1593" y="1756"/>
                  </a:lnTo>
                  <a:lnTo>
                    <a:pt x="1586" y="1773"/>
                  </a:lnTo>
                  <a:lnTo>
                    <a:pt x="1576" y="1786"/>
                  </a:lnTo>
                  <a:lnTo>
                    <a:pt x="1565" y="1797"/>
                  </a:lnTo>
                  <a:lnTo>
                    <a:pt x="1551" y="1803"/>
                  </a:lnTo>
                  <a:lnTo>
                    <a:pt x="1538" y="1805"/>
                  </a:lnTo>
                  <a:lnTo>
                    <a:pt x="1523" y="1805"/>
                  </a:lnTo>
                  <a:lnTo>
                    <a:pt x="1505" y="1805"/>
                  </a:lnTo>
                  <a:lnTo>
                    <a:pt x="1466" y="1805"/>
                  </a:lnTo>
                  <a:lnTo>
                    <a:pt x="1449" y="1805"/>
                  </a:lnTo>
                  <a:lnTo>
                    <a:pt x="1439" y="1805"/>
                  </a:lnTo>
                  <a:lnTo>
                    <a:pt x="1449" y="1802"/>
                  </a:lnTo>
                  <a:lnTo>
                    <a:pt x="1457" y="1794"/>
                  </a:lnTo>
                  <a:lnTo>
                    <a:pt x="1465" y="1781"/>
                  </a:lnTo>
                  <a:lnTo>
                    <a:pt x="1470" y="1767"/>
                  </a:lnTo>
                  <a:lnTo>
                    <a:pt x="1473" y="1752"/>
                  </a:lnTo>
                  <a:lnTo>
                    <a:pt x="1474" y="1736"/>
                  </a:lnTo>
                  <a:lnTo>
                    <a:pt x="1474" y="1729"/>
                  </a:lnTo>
                  <a:lnTo>
                    <a:pt x="1474" y="1714"/>
                  </a:lnTo>
                  <a:lnTo>
                    <a:pt x="1474" y="1692"/>
                  </a:lnTo>
                  <a:lnTo>
                    <a:pt x="1474" y="1664"/>
                  </a:lnTo>
                  <a:lnTo>
                    <a:pt x="1474" y="1629"/>
                  </a:lnTo>
                  <a:lnTo>
                    <a:pt x="1474" y="1590"/>
                  </a:lnTo>
                  <a:lnTo>
                    <a:pt x="1474" y="1545"/>
                  </a:lnTo>
                  <a:lnTo>
                    <a:pt x="1474" y="1445"/>
                  </a:lnTo>
                  <a:lnTo>
                    <a:pt x="1474" y="1391"/>
                  </a:lnTo>
                  <a:lnTo>
                    <a:pt x="1474" y="1335"/>
                  </a:lnTo>
                  <a:lnTo>
                    <a:pt x="1474" y="1277"/>
                  </a:lnTo>
                  <a:lnTo>
                    <a:pt x="1474" y="1218"/>
                  </a:lnTo>
                  <a:lnTo>
                    <a:pt x="1474" y="1042"/>
                  </a:lnTo>
                  <a:lnTo>
                    <a:pt x="1474" y="985"/>
                  </a:lnTo>
                  <a:lnTo>
                    <a:pt x="1474" y="931"/>
                  </a:lnTo>
                  <a:lnTo>
                    <a:pt x="1474" y="832"/>
                  </a:lnTo>
                  <a:lnTo>
                    <a:pt x="1474" y="788"/>
                  </a:lnTo>
                  <a:lnTo>
                    <a:pt x="1474" y="748"/>
                  </a:lnTo>
                  <a:lnTo>
                    <a:pt x="1474" y="714"/>
                  </a:lnTo>
                  <a:lnTo>
                    <a:pt x="1474" y="686"/>
                  </a:lnTo>
                  <a:lnTo>
                    <a:pt x="1474" y="664"/>
                  </a:lnTo>
                  <a:lnTo>
                    <a:pt x="1474" y="650"/>
                  </a:lnTo>
                  <a:lnTo>
                    <a:pt x="1474" y="642"/>
                  </a:lnTo>
                  <a:lnTo>
                    <a:pt x="1473" y="632"/>
                  </a:lnTo>
                  <a:lnTo>
                    <a:pt x="1470" y="623"/>
                  </a:lnTo>
                  <a:lnTo>
                    <a:pt x="1466" y="615"/>
                  </a:lnTo>
                  <a:close/>
                  <a:moveTo>
                    <a:pt x="1453" y="603"/>
                  </a:moveTo>
                  <a:lnTo>
                    <a:pt x="1454" y="604"/>
                  </a:lnTo>
                  <a:lnTo>
                    <a:pt x="1455" y="605"/>
                  </a:lnTo>
                  <a:lnTo>
                    <a:pt x="1457" y="606"/>
                  </a:lnTo>
                  <a:lnTo>
                    <a:pt x="1461" y="609"/>
                  </a:lnTo>
                  <a:lnTo>
                    <a:pt x="1464" y="612"/>
                  </a:lnTo>
                  <a:lnTo>
                    <a:pt x="1466" y="615"/>
                  </a:lnTo>
                  <a:lnTo>
                    <a:pt x="1453" y="603"/>
                  </a:lnTo>
                  <a:close/>
                  <a:moveTo>
                    <a:pt x="68" y="603"/>
                  </a:moveTo>
                  <a:lnTo>
                    <a:pt x="68" y="611"/>
                  </a:lnTo>
                  <a:lnTo>
                    <a:pt x="526" y="611"/>
                  </a:lnTo>
                  <a:lnTo>
                    <a:pt x="526" y="603"/>
                  </a:lnTo>
                  <a:lnTo>
                    <a:pt x="68" y="603"/>
                  </a:lnTo>
                  <a:close/>
                  <a:moveTo>
                    <a:pt x="772" y="595"/>
                  </a:moveTo>
                  <a:lnTo>
                    <a:pt x="772" y="604"/>
                  </a:lnTo>
                  <a:lnTo>
                    <a:pt x="1230" y="604"/>
                  </a:lnTo>
                  <a:lnTo>
                    <a:pt x="1230" y="595"/>
                  </a:lnTo>
                  <a:lnTo>
                    <a:pt x="772" y="595"/>
                  </a:lnTo>
                  <a:close/>
                  <a:moveTo>
                    <a:pt x="68" y="552"/>
                  </a:moveTo>
                  <a:lnTo>
                    <a:pt x="68" y="560"/>
                  </a:lnTo>
                  <a:lnTo>
                    <a:pt x="526" y="560"/>
                  </a:lnTo>
                  <a:lnTo>
                    <a:pt x="526" y="552"/>
                  </a:lnTo>
                  <a:lnTo>
                    <a:pt x="68" y="552"/>
                  </a:lnTo>
                  <a:close/>
                  <a:moveTo>
                    <a:pt x="772" y="544"/>
                  </a:moveTo>
                  <a:lnTo>
                    <a:pt x="772" y="553"/>
                  </a:lnTo>
                  <a:lnTo>
                    <a:pt x="1230" y="553"/>
                  </a:lnTo>
                  <a:lnTo>
                    <a:pt x="1230" y="544"/>
                  </a:lnTo>
                  <a:lnTo>
                    <a:pt x="772" y="544"/>
                  </a:lnTo>
                  <a:close/>
                  <a:moveTo>
                    <a:pt x="1297" y="452"/>
                  </a:moveTo>
                  <a:lnTo>
                    <a:pt x="1420" y="565"/>
                  </a:lnTo>
                  <a:lnTo>
                    <a:pt x="1422" y="567"/>
                  </a:lnTo>
                  <a:lnTo>
                    <a:pt x="1426" y="572"/>
                  </a:lnTo>
                  <a:lnTo>
                    <a:pt x="1431" y="578"/>
                  </a:lnTo>
                  <a:lnTo>
                    <a:pt x="1437" y="587"/>
                  </a:lnTo>
                  <a:lnTo>
                    <a:pt x="1441" y="600"/>
                  </a:lnTo>
                  <a:lnTo>
                    <a:pt x="1443" y="614"/>
                  </a:lnTo>
                  <a:lnTo>
                    <a:pt x="1443" y="621"/>
                  </a:lnTo>
                  <a:lnTo>
                    <a:pt x="1443" y="636"/>
                  </a:lnTo>
                  <a:lnTo>
                    <a:pt x="1443" y="657"/>
                  </a:lnTo>
                  <a:lnTo>
                    <a:pt x="1443" y="684"/>
                  </a:lnTo>
                  <a:lnTo>
                    <a:pt x="1443" y="717"/>
                  </a:lnTo>
                  <a:lnTo>
                    <a:pt x="1443" y="755"/>
                  </a:lnTo>
                  <a:lnTo>
                    <a:pt x="1443" y="1467"/>
                  </a:lnTo>
                  <a:lnTo>
                    <a:pt x="1443" y="1520"/>
                  </a:lnTo>
                  <a:lnTo>
                    <a:pt x="1443" y="1570"/>
                  </a:lnTo>
                  <a:lnTo>
                    <a:pt x="1443" y="1659"/>
                  </a:lnTo>
                  <a:lnTo>
                    <a:pt x="1443" y="1697"/>
                  </a:lnTo>
                  <a:lnTo>
                    <a:pt x="1443" y="1730"/>
                  </a:lnTo>
                  <a:lnTo>
                    <a:pt x="1441" y="1749"/>
                  </a:lnTo>
                  <a:lnTo>
                    <a:pt x="1436" y="1766"/>
                  </a:lnTo>
                  <a:lnTo>
                    <a:pt x="1426" y="1780"/>
                  </a:lnTo>
                  <a:lnTo>
                    <a:pt x="1416" y="1790"/>
                  </a:lnTo>
                  <a:lnTo>
                    <a:pt x="1403" y="1799"/>
                  </a:lnTo>
                  <a:lnTo>
                    <a:pt x="1391" y="1804"/>
                  </a:lnTo>
                  <a:lnTo>
                    <a:pt x="1377" y="1806"/>
                  </a:lnTo>
                  <a:lnTo>
                    <a:pt x="1330" y="1806"/>
                  </a:lnTo>
                  <a:lnTo>
                    <a:pt x="1311" y="1806"/>
                  </a:lnTo>
                  <a:lnTo>
                    <a:pt x="1292" y="1806"/>
                  </a:lnTo>
                  <a:lnTo>
                    <a:pt x="1278" y="1806"/>
                  </a:lnTo>
                  <a:lnTo>
                    <a:pt x="1268" y="1806"/>
                  </a:lnTo>
                  <a:lnTo>
                    <a:pt x="1278" y="1803"/>
                  </a:lnTo>
                  <a:lnTo>
                    <a:pt x="1286" y="1797"/>
                  </a:lnTo>
                  <a:lnTo>
                    <a:pt x="1293" y="1786"/>
                  </a:lnTo>
                  <a:lnTo>
                    <a:pt x="1299" y="1774"/>
                  </a:lnTo>
                  <a:lnTo>
                    <a:pt x="1304" y="1759"/>
                  </a:lnTo>
                  <a:lnTo>
                    <a:pt x="1307" y="1745"/>
                  </a:lnTo>
                  <a:lnTo>
                    <a:pt x="1308" y="1730"/>
                  </a:lnTo>
                  <a:lnTo>
                    <a:pt x="1308" y="1722"/>
                  </a:lnTo>
                  <a:lnTo>
                    <a:pt x="1308" y="1707"/>
                  </a:lnTo>
                  <a:lnTo>
                    <a:pt x="1308" y="1685"/>
                  </a:lnTo>
                  <a:lnTo>
                    <a:pt x="1308" y="1656"/>
                  </a:lnTo>
                  <a:lnTo>
                    <a:pt x="1308" y="1622"/>
                  </a:lnTo>
                  <a:lnTo>
                    <a:pt x="1308" y="1537"/>
                  </a:lnTo>
                  <a:lnTo>
                    <a:pt x="1308" y="1488"/>
                  </a:lnTo>
                  <a:lnTo>
                    <a:pt x="1308" y="1436"/>
                  </a:lnTo>
                  <a:lnTo>
                    <a:pt x="1308" y="1380"/>
                  </a:lnTo>
                  <a:lnTo>
                    <a:pt x="1308" y="1321"/>
                  </a:lnTo>
                  <a:lnTo>
                    <a:pt x="1308" y="1261"/>
                  </a:lnTo>
                  <a:lnTo>
                    <a:pt x="1308" y="1200"/>
                  </a:lnTo>
                  <a:lnTo>
                    <a:pt x="1308" y="949"/>
                  </a:lnTo>
                  <a:lnTo>
                    <a:pt x="1308" y="889"/>
                  </a:lnTo>
                  <a:lnTo>
                    <a:pt x="1308" y="831"/>
                  </a:lnTo>
                  <a:lnTo>
                    <a:pt x="1308" y="629"/>
                  </a:lnTo>
                  <a:lnTo>
                    <a:pt x="1308" y="589"/>
                  </a:lnTo>
                  <a:lnTo>
                    <a:pt x="1308" y="555"/>
                  </a:lnTo>
                  <a:lnTo>
                    <a:pt x="1308" y="527"/>
                  </a:lnTo>
                  <a:lnTo>
                    <a:pt x="1308" y="504"/>
                  </a:lnTo>
                  <a:lnTo>
                    <a:pt x="1308" y="489"/>
                  </a:lnTo>
                  <a:lnTo>
                    <a:pt x="1308" y="482"/>
                  </a:lnTo>
                  <a:lnTo>
                    <a:pt x="1307" y="470"/>
                  </a:lnTo>
                  <a:lnTo>
                    <a:pt x="1303" y="459"/>
                  </a:lnTo>
                  <a:lnTo>
                    <a:pt x="1297" y="452"/>
                  </a:lnTo>
                  <a:close/>
                  <a:moveTo>
                    <a:pt x="1284" y="439"/>
                  </a:moveTo>
                  <a:lnTo>
                    <a:pt x="1285" y="439"/>
                  </a:lnTo>
                  <a:lnTo>
                    <a:pt x="1286" y="440"/>
                  </a:lnTo>
                  <a:lnTo>
                    <a:pt x="1289" y="443"/>
                  </a:lnTo>
                  <a:lnTo>
                    <a:pt x="1291" y="445"/>
                  </a:lnTo>
                  <a:lnTo>
                    <a:pt x="1294" y="448"/>
                  </a:lnTo>
                  <a:lnTo>
                    <a:pt x="1297" y="452"/>
                  </a:lnTo>
                  <a:lnTo>
                    <a:pt x="1284" y="439"/>
                  </a:lnTo>
                  <a:close/>
                  <a:moveTo>
                    <a:pt x="577" y="431"/>
                  </a:moveTo>
                  <a:lnTo>
                    <a:pt x="578" y="432"/>
                  </a:lnTo>
                  <a:lnTo>
                    <a:pt x="579" y="433"/>
                  </a:lnTo>
                  <a:lnTo>
                    <a:pt x="581" y="434"/>
                  </a:lnTo>
                  <a:lnTo>
                    <a:pt x="584" y="437"/>
                  </a:lnTo>
                  <a:lnTo>
                    <a:pt x="587" y="440"/>
                  </a:lnTo>
                  <a:lnTo>
                    <a:pt x="590" y="444"/>
                  </a:lnTo>
                  <a:lnTo>
                    <a:pt x="577" y="431"/>
                  </a:lnTo>
                  <a:close/>
                  <a:moveTo>
                    <a:pt x="765" y="426"/>
                  </a:moveTo>
                  <a:lnTo>
                    <a:pt x="1237" y="426"/>
                  </a:lnTo>
                  <a:lnTo>
                    <a:pt x="1252" y="429"/>
                  </a:lnTo>
                  <a:lnTo>
                    <a:pt x="1266" y="435"/>
                  </a:lnTo>
                  <a:lnTo>
                    <a:pt x="1278" y="446"/>
                  </a:lnTo>
                  <a:lnTo>
                    <a:pt x="1287" y="459"/>
                  </a:lnTo>
                  <a:lnTo>
                    <a:pt x="1292" y="476"/>
                  </a:lnTo>
                  <a:lnTo>
                    <a:pt x="1294" y="494"/>
                  </a:lnTo>
                  <a:lnTo>
                    <a:pt x="1294" y="1735"/>
                  </a:lnTo>
                  <a:lnTo>
                    <a:pt x="1292" y="1754"/>
                  </a:lnTo>
                  <a:lnTo>
                    <a:pt x="1287" y="1770"/>
                  </a:lnTo>
                  <a:lnTo>
                    <a:pt x="1278" y="1783"/>
                  </a:lnTo>
                  <a:lnTo>
                    <a:pt x="1266" y="1795"/>
                  </a:lnTo>
                  <a:lnTo>
                    <a:pt x="1252" y="1801"/>
                  </a:lnTo>
                  <a:lnTo>
                    <a:pt x="1237" y="1803"/>
                  </a:lnTo>
                  <a:lnTo>
                    <a:pt x="765" y="1803"/>
                  </a:lnTo>
                  <a:lnTo>
                    <a:pt x="751" y="1801"/>
                  </a:lnTo>
                  <a:lnTo>
                    <a:pt x="738" y="1796"/>
                  </a:lnTo>
                  <a:lnTo>
                    <a:pt x="726" y="1786"/>
                  </a:lnTo>
                  <a:lnTo>
                    <a:pt x="717" y="1774"/>
                  </a:lnTo>
                  <a:lnTo>
                    <a:pt x="703" y="1787"/>
                  </a:lnTo>
                  <a:lnTo>
                    <a:pt x="687" y="1796"/>
                  </a:lnTo>
                  <a:lnTo>
                    <a:pt x="670" y="1798"/>
                  </a:lnTo>
                  <a:lnTo>
                    <a:pt x="622" y="1798"/>
                  </a:lnTo>
                  <a:lnTo>
                    <a:pt x="603" y="1798"/>
                  </a:lnTo>
                  <a:lnTo>
                    <a:pt x="585" y="1798"/>
                  </a:lnTo>
                  <a:lnTo>
                    <a:pt x="570" y="1798"/>
                  </a:lnTo>
                  <a:lnTo>
                    <a:pt x="560" y="1798"/>
                  </a:lnTo>
                  <a:lnTo>
                    <a:pt x="570" y="1796"/>
                  </a:lnTo>
                  <a:lnTo>
                    <a:pt x="579" y="1788"/>
                  </a:lnTo>
                  <a:lnTo>
                    <a:pt x="586" y="1778"/>
                  </a:lnTo>
                  <a:lnTo>
                    <a:pt x="592" y="1766"/>
                  </a:lnTo>
                  <a:lnTo>
                    <a:pt x="596" y="1751"/>
                  </a:lnTo>
                  <a:lnTo>
                    <a:pt x="599" y="1736"/>
                  </a:lnTo>
                  <a:lnTo>
                    <a:pt x="601" y="1722"/>
                  </a:lnTo>
                  <a:lnTo>
                    <a:pt x="601" y="475"/>
                  </a:lnTo>
                  <a:lnTo>
                    <a:pt x="598" y="462"/>
                  </a:lnTo>
                  <a:lnTo>
                    <a:pt x="595" y="452"/>
                  </a:lnTo>
                  <a:lnTo>
                    <a:pt x="590" y="444"/>
                  </a:lnTo>
                  <a:lnTo>
                    <a:pt x="708" y="553"/>
                  </a:lnTo>
                  <a:lnTo>
                    <a:pt x="708" y="494"/>
                  </a:lnTo>
                  <a:lnTo>
                    <a:pt x="710" y="476"/>
                  </a:lnTo>
                  <a:lnTo>
                    <a:pt x="715" y="459"/>
                  </a:lnTo>
                  <a:lnTo>
                    <a:pt x="724" y="446"/>
                  </a:lnTo>
                  <a:lnTo>
                    <a:pt x="736" y="435"/>
                  </a:lnTo>
                  <a:lnTo>
                    <a:pt x="750" y="429"/>
                  </a:lnTo>
                  <a:lnTo>
                    <a:pt x="765" y="426"/>
                  </a:lnTo>
                  <a:close/>
                  <a:moveTo>
                    <a:pt x="58" y="426"/>
                  </a:moveTo>
                  <a:lnTo>
                    <a:pt x="529" y="426"/>
                  </a:lnTo>
                  <a:lnTo>
                    <a:pt x="544" y="429"/>
                  </a:lnTo>
                  <a:lnTo>
                    <a:pt x="559" y="435"/>
                  </a:lnTo>
                  <a:lnTo>
                    <a:pt x="570" y="446"/>
                  </a:lnTo>
                  <a:lnTo>
                    <a:pt x="580" y="459"/>
                  </a:lnTo>
                  <a:lnTo>
                    <a:pt x="585" y="476"/>
                  </a:lnTo>
                  <a:lnTo>
                    <a:pt x="587" y="494"/>
                  </a:lnTo>
                  <a:lnTo>
                    <a:pt x="587" y="1735"/>
                  </a:lnTo>
                  <a:lnTo>
                    <a:pt x="585" y="1754"/>
                  </a:lnTo>
                  <a:lnTo>
                    <a:pt x="580" y="1770"/>
                  </a:lnTo>
                  <a:lnTo>
                    <a:pt x="570" y="1783"/>
                  </a:lnTo>
                  <a:lnTo>
                    <a:pt x="559" y="1795"/>
                  </a:lnTo>
                  <a:lnTo>
                    <a:pt x="544" y="1801"/>
                  </a:lnTo>
                  <a:lnTo>
                    <a:pt x="529" y="1803"/>
                  </a:lnTo>
                  <a:lnTo>
                    <a:pt x="58" y="1803"/>
                  </a:lnTo>
                  <a:lnTo>
                    <a:pt x="42" y="1801"/>
                  </a:lnTo>
                  <a:lnTo>
                    <a:pt x="29" y="1795"/>
                  </a:lnTo>
                  <a:lnTo>
                    <a:pt x="17" y="1783"/>
                  </a:lnTo>
                  <a:lnTo>
                    <a:pt x="8" y="1770"/>
                  </a:lnTo>
                  <a:lnTo>
                    <a:pt x="3" y="1754"/>
                  </a:lnTo>
                  <a:lnTo>
                    <a:pt x="0" y="1735"/>
                  </a:lnTo>
                  <a:lnTo>
                    <a:pt x="0" y="494"/>
                  </a:lnTo>
                  <a:lnTo>
                    <a:pt x="3" y="476"/>
                  </a:lnTo>
                  <a:lnTo>
                    <a:pt x="8" y="459"/>
                  </a:lnTo>
                  <a:lnTo>
                    <a:pt x="17" y="446"/>
                  </a:lnTo>
                  <a:lnTo>
                    <a:pt x="29" y="435"/>
                  </a:lnTo>
                  <a:lnTo>
                    <a:pt x="42" y="429"/>
                  </a:lnTo>
                  <a:lnTo>
                    <a:pt x="58" y="426"/>
                  </a:lnTo>
                  <a:close/>
                  <a:moveTo>
                    <a:pt x="333" y="0"/>
                  </a:moveTo>
                  <a:lnTo>
                    <a:pt x="310" y="133"/>
                  </a:lnTo>
                  <a:lnTo>
                    <a:pt x="414" y="136"/>
                  </a:lnTo>
                  <a:lnTo>
                    <a:pt x="290" y="342"/>
                  </a:lnTo>
                  <a:lnTo>
                    <a:pt x="316" y="189"/>
                  </a:lnTo>
                  <a:lnTo>
                    <a:pt x="205" y="189"/>
                  </a:lnTo>
                  <a:lnTo>
                    <a:pt x="207" y="187"/>
                  </a:lnTo>
                  <a:lnTo>
                    <a:pt x="212" y="180"/>
                  </a:lnTo>
                  <a:lnTo>
                    <a:pt x="219" y="170"/>
                  </a:lnTo>
                  <a:lnTo>
                    <a:pt x="228" y="157"/>
                  </a:lnTo>
                  <a:lnTo>
                    <a:pt x="239" y="141"/>
                  </a:lnTo>
                  <a:lnTo>
                    <a:pt x="250" y="124"/>
                  </a:lnTo>
                  <a:lnTo>
                    <a:pt x="263" y="106"/>
                  </a:lnTo>
                  <a:lnTo>
                    <a:pt x="275" y="87"/>
                  </a:lnTo>
                  <a:lnTo>
                    <a:pt x="287" y="69"/>
                  </a:lnTo>
                  <a:lnTo>
                    <a:pt x="299" y="52"/>
                  </a:lnTo>
                  <a:lnTo>
                    <a:pt x="309" y="35"/>
                  </a:lnTo>
                  <a:lnTo>
                    <a:pt x="319" y="21"/>
                  </a:lnTo>
                  <a:lnTo>
                    <a:pt x="326" y="11"/>
                  </a:lnTo>
                  <a:lnTo>
                    <a:pt x="33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cxnSp>
          <p:nvCxnSpPr>
            <p:cNvPr id="20" name="직선 연결선 170"/>
            <p:cNvCxnSpPr/>
            <p:nvPr/>
          </p:nvCxnSpPr>
          <p:spPr>
            <a:xfrm>
              <a:off x="3070036" y="6128759"/>
              <a:ext cx="0" cy="191702"/>
            </a:xfrm>
            <a:prstGeom prst="line">
              <a:avLst/>
            </a:prstGeom>
            <a:ln>
              <a:solidFill>
                <a:srgbClr val="A50034"/>
              </a:solidFill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171"/>
            <p:cNvCxnSpPr/>
            <p:nvPr/>
          </p:nvCxnSpPr>
          <p:spPr>
            <a:xfrm>
              <a:off x="4019846" y="6139874"/>
              <a:ext cx="0" cy="180587"/>
            </a:xfrm>
            <a:prstGeom prst="line">
              <a:avLst/>
            </a:prstGeom>
            <a:ln>
              <a:solidFill>
                <a:srgbClr val="757B85"/>
              </a:solidFill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172"/>
            <p:cNvCxnSpPr/>
            <p:nvPr/>
          </p:nvCxnSpPr>
          <p:spPr>
            <a:xfrm>
              <a:off x="5018656" y="6139874"/>
              <a:ext cx="0" cy="180587"/>
            </a:xfrm>
            <a:prstGeom prst="line">
              <a:avLst/>
            </a:prstGeom>
            <a:ln>
              <a:solidFill>
                <a:srgbClr val="A1A9B7"/>
              </a:solidFill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173"/>
            <p:cNvCxnSpPr/>
            <p:nvPr/>
          </p:nvCxnSpPr>
          <p:spPr>
            <a:xfrm>
              <a:off x="5976311" y="6139874"/>
              <a:ext cx="0" cy="180587"/>
            </a:xfrm>
            <a:prstGeom prst="line">
              <a:avLst/>
            </a:prstGeom>
            <a:ln>
              <a:solidFill>
                <a:srgbClr val="3C3F47"/>
              </a:solidFill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직사각형 174"/>
            <p:cNvSpPr/>
            <p:nvPr/>
          </p:nvSpPr>
          <p:spPr>
            <a:xfrm>
              <a:off x="3339551" y="6330946"/>
              <a:ext cx="433904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r>
                <a:rPr kumimoji="1" lang="en-US" altLang="ko-KR" sz="1200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555D6F"/>
                  </a:solidFill>
                  <a:latin typeface="LG스마트체 Regular" pitchFamily="50" charset="-127"/>
                  <a:ea typeface="LG스마트체 Regular" pitchFamily="50" charset="-127"/>
                </a:rPr>
                <a:t>Korea</a:t>
              </a:r>
              <a:endParaRPr kumimoji="1" lang="ko-KR" altLang="en-US" sz="1200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55D6F"/>
                </a:solidFill>
                <a:latin typeface="LG스마트체 Regular" pitchFamily="50" charset="-127"/>
                <a:ea typeface="LG스마트체 Regular" pitchFamily="50" charset="-127"/>
              </a:endParaRPr>
            </a:p>
          </p:txBody>
        </p:sp>
        <p:sp>
          <p:nvSpPr>
            <p:cNvPr id="25" name="직사각형 175"/>
            <p:cNvSpPr/>
            <p:nvPr/>
          </p:nvSpPr>
          <p:spPr>
            <a:xfrm>
              <a:off x="4326823" y="6330946"/>
              <a:ext cx="417981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r>
                <a:rPr kumimoji="1" lang="en-US" altLang="ko-KR" sz="1200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555D6F"/>
                  </a:solidFill>
                  <a:latin typeface="LG스마트체 Regular" pitchFamily="50" charset="-127"/>
                  <a:ea typeface="LG스마트체 Regular" pitchFamily="50" charset="-127"/>
                </a:rPr>
                <a:t>China</a:t>
              </a:r>
              <a:endParaRPr kumimoji="1" lang="ko-KR" altLang="en-US" sz="1200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55D6F"/>
                </a:solidFill>
                <a:latin typeface="LG스마트체 Regular" pitchFamily="50" charset="-127"/>
                <a:ea typeface="LG스마트체 Regular" pitchFamily="50" charset="-127"/>
              </a:endParaRPr>
            </a:p>
          </p:txBody>
        </p:sp>
        <p:sp>
          <p:nvSpPr>
            <p:cNvPr id="26" name="직사각형 176"/>
            <p:cNvSpPr/>
            <p:nvPr/>
          </p:nvSpPr>
          <p:spPr>
            <a:xfrm>
              <a:off x="5313580" y="6330946"/>
              <a:ext cx="218544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r>
                <a:rPr kumimoji="1" lang="en-US" altLang="ko-KR" sz="1200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555D6F"/>
                  </a:solidFill>
                  <a:latin typeface="LG스마트체 Regular" pitchFamily="50" charset="-127"/>
                  <a:ea typeface="LG스마트체 Regular" pitchFamily="50" charset="-127"/>
                </a:rPr>
                <a:t>US</a:t>
              </a:r>
              <a:endParaRPr kumimoji="1" lang="ko-KR" altLang="en-US" sz="1200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55D6F"/>
                </a:solidFill>
                <a:latin typeface="LG스마트체 Regular" pitchFamily="50" charset="-127"/>
                <a:ea typeface="LG스마트체 Regular" pitchFamily="50" charset="-127"/>
              </a:endParaRPr>
            </a:p>
          </p:txBody>
        </p:sp>
        <p:sp>
          <p:nvSpPr>
            <p:cNvPr id="27" name="직사각형 177"/>
            <p:cNvSpPr/>
            <p:nvPr/>
          </p:nvSpPr>
          <p:spPr>
            <a:xfrm>
              <a:off x="6228978" y="6330946"/>
              <a:ext cx="506354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r>
                <a:rPr kumimoji="1" lang="en-US" altLang="ko-KR" sz="1200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555D6F"/>
                  </a:solidFill>
                  <a:latin typeface="LG스마트체 Regular" pitchFamily="50" charset="-127"/>
                  <a:ea typeface="LG스마트체 Regular" pitchFamily="50" charset="-127"/>
                </a:rPr>
                <a:t>Poland</a:t>
              </a:r>
              <a:endParaRPr kumimoji="1" lang="ko-KR" altLang="en-US" sz="1200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55D6F"/>
                </a:solidFill>
                <a:latin typeface="LG스마트체 Regular" pitchFamily="50" charset="-127"/>
                <a:ea typeface="LG스마트체 Regular" pitchFamily="50" charset="-127"/>
              </a:endParaRPr>
            </a:p>
          </p:txBody>
        </p:sp>
        <p:sp>
          <p:nvSpPr>
            <p:cNvPr id="28" name="Freeform 101"/>
            <p:cNvSpPr>
              <a:spLocks noChangeAspect="1" noEditPoints="1"/>
            </p:cNvSpPr>
            <p:nvPr/>
          </p:nvSpPr>
          <p:spPr bwMode="auto">
            <a:xfrm>
              <a:off x="2986724" y="2555379"/>
              <a:ext cx="122353" cy="160336"/>
            </a:xfrm>
            <a:custGeom>
              <a:avLst/>
              <a:gdLst>
                <a:gd name="T0" fmla="*/ 1515 w 1990"/>
                <a:gd name="T1" fmla="*/ 2169 h 3239"/>
                <a:gd name="T2" fmla="*/ 475 w 1990"/>
                <a:gd name="T3" fmla="*/ 2645 h 3239"/>
                <a:gd name="T4" fmla="*/ 475 w 1990"/>
                <a:gd name="T5" fmla="*/ 1486 h 3239"/>
                <a:gd name="T6" fmla="*/ 1515 w 1990"/>
                <a:gd name="T7" fmla="*/ 1961 h 3239"/>
                <a:gd name="T8" fmla="*/ 475 w 1990"/>
                <a:gd name="T9" fmla="*/ 1486 h 3239"/>
                <a:gd name="T10" fmla="*/ 1515 w 1990"/>
                <a:gd name="T11" fmla="*/ 802 h 3239"/>
                <a:gd name="T12" fmla="*/ 475 w 1990"/>
                <a:gd name="T13" fmla="*/ 1278 h 3239"/>
                <a:gd name="T14" fmla="*/ 356 w 1990"/>
                <a:gd name="T15" fmla="*/ 446 h 3239"/>
                <a:gd name="T16" fmla="*/ 296 w 1990"/>
                <a:gd name="T17" fmla="*/ 461 h 3239"/>
                <a:gd name="T18" fmla="*/ 254 w 1990"/>
                <a:gd name="T19" fmla="*/ 504 h 3239"/>
                <a:gd name="T20" fmla="*/ 237 w 1990"/>
                <a:gd name="T21" fmla="*/ 565 h 3239"/>
                <a:gd name="T22" fmla="*/ 242 w 1990"/>
                <a:gd name="T23" fmla="*/ 2914 h 3239"/>
                <a:gd name="T24" fmla="*/ 273 w 1990"/>
                <a:gd name="T25" fmla="*/ 2967 h 3239"/>
                <a:gd name="T26" fmla="*/ 324 w 1990"/>
                <a:gd name="T27" fmla="*/ 2997 h 3239"/>
                <a:gd name="T28" fmla="*/ 1632 w 1990"/>
                <a:gd name="T29" fmla="*/ 3001 h 3239"/>
                <a:gd name="T30" fmla="*/ 1694 w 1990"/>
                <a:gd name="T31" fmla="*/ 2986 h 3239"/>
                <a:gd name="T32" fmla="*/ 1736 w 1990"/>
                <a:gd name="T33" fmla="*/ 2941 h 3239"/>
                <a:gd name="T34" fmla="*/ 1751 w 1990"/>
                <a:gd name="T35" fmla="*/ 2882 h 3239"/>
                <a:gd name="T36" fmla="*/ 1748 w 1990"/>
                <a:gd name="T37" fmla="*/ 533 h 3239"/>
                <a:gd name="T38" fmla="*/ 1717 w 1990"/>
                <a:gd name="T39" fmla="*/ 480 h 3239"/>
                <a:gd name="T40" fmla="*/ 1665 w 1990"/>
                <a:gd name="T41" fmla="*/ 450 h 3239"/>
                <a:gd name="T42" fmla="*/ 356 w 1990"/>
                <a:gd name="T43" fmla="*/ 446 h 3239"/>
                <a:gd name="T44" fmla="*/ 1440 w 1990"/>
                <a:gd name="T45" fmla="*/ 0 h 3239"/>
                <a:gd name="T46" fmla="*/ 1632 w 1990"/>
                <a:gd name="T47" fmla="*/ 208 h 3239"/>
                <a:gd name="T48" fmla="*/ 1746 w 1990"/>
                <a:gd name="T49" fmla="*/ 227 h 3239"/>
                <a:gd name="T50" fmla="*/ 1843 w 1990"/>
                <a:gd name="T51" fmla="*/ 276 h 3239"/>
                <a:gd name="T52" fmla="*/ 1920 w 1990"/>
                <a:gd name="T53" fmla="*/ 354 h 3239"/>
                <a:gd name="T54" fmla="*/ 1971 w 1990"/>
                <a:gd name="T55" fmla="*/ 451 h 3239"/>
                <a:gd name="T56" fmla="*/ 1990 w 1990"/>
                <a:gd name="T57" fmla="*/ 565 h 3239"/>
                <a:gd name="T58" fmla="*/ 1985 w 1990"/>
                <a:gd name="T59" fmla="*/ 2940 h 3239"/>
                <a:gd name="T60" fmla="*/ 1951 w 1990"/>
                <a:gd name="T61" fmla="*/ 3047 h 3239"/>
                <a:gd name="T62" fmla="*/ 1886 w 1990"/>
                <a:gd name="T63" fmla="*/ 3134 h 3239"/>
                <a:gd name="T64" fmla="*/ 1797 w 1990"/>
                <a:gd name="T65" fmla="*/ 3198 h 3239"/>
                <a:gd name="T66" fmla="*/ 1690 w 1990"/>
                <a:gd name="T67" fmla="*/ 3234 h 3239"/>
                <a:gd name="T68" fmla="*/ 356 w 1990"/>
                <a:gd name="T69" fmla="*/ 3239 h 3239"/>
                <a:gd name="T70" fmla="*/ 244 w 1990"/>
                <a:gd name="T71" fmla="*/ 3220 h 3239"/>
                <a:gd name="T72" fmla="*/ 145 w 1990"/>
                <a:gd name="T73" fmla="*/ 3169 h 3239"/>
                <a:gd name="T74" fmla="*/ 68 w 1990"/>
                <a:gd name="T75" fmla="*/ 3093 h 3239"/>
                <a:gd name="T76" fmla="*/ 17 w 1990"/>
                <a:gd name="T77" fmla="*/ 2994 h 3239"/>
                <a:gd name="T78" fmla="*/ 0 w 1990"/>
                <a:gd name="T79" fmla="*/ 2882 h 3239"/>
                <a:gd name="T80" fmla="*/ 4 w 1990"/>
                <a:gd name="T81" fmla="*/ 507 h 3239"/>
                <a:gd name="T82" fmla="*/ 39 w 1990"/>
                <a:gd name="T83" fmla="*/ 400 h 3239"/>
                <a:gd name="T84" fmla="*/ 104 w 1990"/>
                <a:gd name="T85" fmla="*/ 312 h 3239"/>
                <a:gd name="T86" fmla="*/ 193 w 1990"/>
                <a:gd name="T87" fmla="*/ 247 h 3239"/>
                <a:gd name="T88" fmla="*/ 298 w 1990"/>
                <a:gd name="T89" fmla="*/ 213 h 3239"/>
                <a:gd name="T90" fmla="*/ 550 w 1990"/>
                <a:gd name="T91" fmla="*/ 208 h 3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90" h="3239">
                  <a:moveTo>
                    <a:pt x="475" y="2169"/>
                  </a:moveTo>
                  <a:lnTo>
                    <a:pt x="1515" y="2169"/>
                  </a:lnTo>
                  <a:lnTo>
                    <a:pt x="1515" y="2645"/>
                  </a:lnTo>
                  <a:lnTo>
                    <a:pt x="475" y="2645"/>
                  </a:lnTo>
                  <a:lnTo>
                    <a:pt x="475" y="2169"/>
                  </a:lnTo>
                  <a:close/>
                  <a:moveTo>
                    <a:pt x="475" y="1486"/>
                  </a:moveTo>
                  <a:lnTo>
                    <a:pt x="1515" y="1486"/>
                  </a:lnTo>
                  <a:lnTo>
                    <a:pt x="1515" y="1961"/>
                  </a:lnTo>
                  <a:lnTo>
                    <a:pt x="475" y="1961"/>
                  </a:lnTo>
                  <a:lnTo>
                    <a:pt x="475" y="1486"/>
                  </a:lnTo>
                  <a:close/>
                  <a:moveTo>
                    <a:pt x="475" y="802"/>
                  </a:moveTo>
                  <a:lnTo>
                    <a:pt x="1515" y="802"/>
                  </a:lnTo>
                  <a:lnTo>
                    <a:pt x="1515" y="1278"/>
                  </a:lnTo>
                  <a:lnTo>
                    <a:pt x="475" y="1278"/>
                  </a:lnTo>
                  <a:lnTo>
                    <a:pt x="475" y="802"/>
                  </a:lnTo>
                  <a:close/>
                  <a:moveTo>
                    <a:pt x="356" y="446"/>
                  </a:moveTo>
                  <a:lnTo>
                    <a:pt x="324" y="450"/>
                  </a:lnTo>
                  <a:lnTo>
                    <a:pt x="296" y="461"/>
                  </a:lnTo>
                  <a:lnTo>
                    <a:pt x="273" y="480"/>
                  </a:lnTo>
                  <a:lnTo>
                    <a:pt x="254" y="504"/>
                  </a:lnTo>
                  <a:lnTo>
                    <a:pt x="242" y="533"/>
                  </a:lnTo>
                  <a:lnTo>
                    <a:pt x="237" y="565"/>
                  </a:lnTo>
                  <a:lnTo>
                    <a:pt x="237" y="2882"/>
                  </a:lnTo>
                  <a:lnTo>
                    <a:pt x="242" y="2914"/>
                  </a:lnTo>
                  <a:lnTo>
                    <a:pt x="254" y="2941"/>
                  </a:lnTo>
                  <a:lnTo>
                    <a:pt x="273" y="2967"/>
                  </a:lnTo>
                  <a:lnTo>
                    <a:pt x="296" y="2986"/>
                  </a:lnTo>
                  <a:lnTo>
                    <a:pt x="324" y="2997"/>
                  </a:lnTo>
                  <a:lnTo>
                    <a:pt x="356" y="3001"/>
                  </a:lnTo>
                  <a:lnTo>
                    <a:pt x="1632" y="3001"/>
                  </a:lnTo>
                  <a:lnTo>
                    <a:pt x="1665" y="2997"/>
                  </a:lnTo>
                  <a:lnTo>
                    <a:pt x="1694" y="2986"/>
                  </a:lnTo>
                  <a:lnTo>
                    <a:pt x="1717" y="2967"/>
                  </a:lnTo>
                  <a:lnTo>
                    <a:pt x="1736" y="2941"/>
                  </a:lnTo>
                  <a:lnTo>
                    <a:pt x="1748" y="2914"/>
                  </a:lnTo>
                  <a:lnTo>
                    <a:pt x="1751" y="2882"/>
                  </a:lnTo>
                  <a:lnTo>
                    <a:pt x="1751" y="565"/>
                  </a:lnTo>
                  <a:lnTo>
                    <a:pt x="1748" y="533"/>
                  </a:lnTo>
                  <a:lnTo>
                    <a:pt x="1736" y="504"/>
                  </a:lnTo>
                  <a:lnTo>
                    <a:pt x="1717" y="480"/>
                  </a:lnTo>
                  <a:lnTo>
                    <a:pt x="1694" y="461"/>
                  </a:lnTo>
                  <a:lnTo>
                    <a:pt x="1665" y="450"/>
                  </a:lnTo>
                  <a:lnTo>
                    <a:pt x="1632" y="446"/>
                  </a:lnTo>
                  <a:lnTo>
                    <a:pt x="356" y="446"/>
                  </a:lnTo>
                  <a:close/>
                  <a:moveTo>
                    <a:pt x="550" y="0"/>
                  </a:moveTo>
                  <a:lnTo>
                    <a:pt x="1440" y="0"/>
                  </a:lnTo>
                  <a:lnTo>
                    <a:pt x="1440" y="208"/>
                  </a:lnTo>
                  <a:lnTo>
                    <a:pt x="1632" y="208"/>
                  </a:lnTo>
                  <a:lnTo>
                    <a:pt x="1690" y="213"/>
                  </a:lnTo>
                  <a:lnTo>
                    <a:pt x="1746" y="227"/>
                  </a:lnTo>
                  <a:lnTo>
                    <a:pt x="1797" y="247"/>
                  </a:lnTo>
                  <a:lnTo>
                    <a:pt x="1843" y="276"/>
                  </a:lnTo>
                  <a:lnTo>
                    <a:pt x="1886" y="312"/>
                  </a:lnTo>
                  <a:lnTo>
                    <a:pt x="1920" y="354"/>
                  </a:lnTo>
                  <a:lnTo>
                    <a:pt x="1951" y="400"/>
                  </a:lnTo>
                  <a:lnTo>
                    <a:pt x="1971" y="451"/>
                  </a:lnTo>
                  <a:lnTo>
                    <a:pt x="1985" y="507"/>
                  </a:lnTo>
                  <a:lnTo>
                    <a:pt x="1990" y="565"/>
                  </a:lnTo>
                  <a:lnTo>
                    <a:pt x="1990" y="2882"/>
                  </a:lnTo>
                  <a:lnTo>
                    <a:pt x="1985" y="2940"/>
                  </a:lnTo>
                  <a:lnTo>
                    <a:pt x="1971" y="2994"/>
                  </a:lnTo>
                  <a:lnTo>
                    <a:pt x="1951" y="3047"/>
                  </a:lnTo>
                  <a:lnTo>
                    <a:pt x="1920" y="3093"/>
                  </a:lnTo>
                  <a:lnTo>
                    <a:pt x="1886" y="3134"/>
                  </a:lnTo>
                  <a:lnTo>
                    <a:pt x="1843" y="3169"/>
                  </a:lnTo>
                  <a:lnTo>
                    <a:pt x="1797" y="3198"/>
                  </a:lnTo>
                  <a:lnTo>
                    <a:pt x="1746" y="3220"/>
                  </a:lnTo>
                  <a:lnTo>
                    <a:pt x="1690" y="3234"/>
                  </a:lnTo>
                  <a:lnTo>
                    <a:pt x="1632" y="3239"/>
                  </a:lnTo>
                  <a:lnTo>
                    <a:pt x="356" y="3239"/>
                  </a:lnTo>
                  <a:lnTo>
                    <a:pt x="298" y="3234"/>
                  </a:lnTo>
                  <a:lnTo>
                    <a:pt x="244" y="3220"/>
                  </a:lnTo>
                  <a:lnTo>
                    <a:pt x="193" y="3198"/>
                  </a:lnTo>
                  <a:lnTo>
                    <a:pt x="145" y="3169"/>
                  </a:lnTo>
                  <a:lnTo>
                    <a:pt x="104" y="3134"/>
                  </a:lnTo>
                  <a:lnTo>
                    <a:pt x="68" y="3093"/>
                  </a:lnTo>
                  <a:lnTo>
                    <a:pt x="39" y="3047"/>
                  </a:lnTo>
                  <a:lnTo>
                    <a:pt x="17" y="2994"/>
                  </a:lnTo>
                  <a:lnTo>
                    <a:pt x="4" y="2940"/>
                  </a:lnTo>
                  <a:lnTo>
                    <a:pt x="0" y="2882"/>
                  </a:lnTo>
                  <a:lnTo>
                    <a:pt x="0" y="565"/>
                  </a:lnTo>
                  <a:lnTo>
                    <a:pt x="4" y="507"/>
                  </a:lnTo>
                  <a:lnTo>
                    <a:pt x="17" y="451"/>
                  </a:lnTo>
                  <a:lnTo>
                    <a:pt x="39" y="400"/>
                  </a:lnTo>
                  <a:lnTo>
                    <a:pt x="68" y="354"/>
                  </a:lnTo>
                  <a:lnTo>
                    <a:pt x="104" y="312"/>
                  </a:lnTo>
                  <a:lnTo>
                    <a:pt x="145" y="276"/>
                  </a:lnTo>
                  <a:lnTo>
                    <a:pt x="193" y="247"/>
                  </a:lnTo>
                  <a:lnTo>
                    <a:pt x="244" y="227"/>
                  </a:lnTo>
                  <a:lnTo>
                    <a:pt x="298" y="213"/>
                  </a:lnTo>
                  <a:lnTo>
                    <a:pt x="356" y="208"/>
                  </a:lnTo>
                  <a:lnTo>
                    <a:pt x="550" y="208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29" name="Freeform 32"/>
            <p:cNvSpPr>
              <a:spLocks noEditPoints="1"/>
            </p:cNvSpPr>
            <p:nvPr/>
          </p:nvSpPr>
          <p:spPr bwMode="auto">
            <a:xfrm>
              <a:off x="2980627" y="4903588"/>
              <a:ext cx="243026" cy="172071"/>
            </a:xfrm>
            <a:custGeom>
              <a:avLst/>
              <a:gdLst>
                <a:gd name="T0" fmla="*/ 1621 w 1756"/>
                <a:gd name="T1" fmla="*/ 1310 h 1542"/>
                <a:gd name="T2" fmla="*/ 1593 w 1756"/>
                <a:gd name="T3" fmla="*/ 1512 h 1542"/>
                <a:gd name="T4" fmla="*/ 1460 w 1756"/>
                <a:gd name="T5" fmla="*/ 1540 h 1542"/>
                <a:gd name="T6" fmla="*/ 1361 w 1756"/>
                <a:gd name="T7" fmla="*/ 1480 h 1542"/>
                <a:gd name="T8" fmla="*/ 407 w 1756"/>
                <a:gd name="T9" fmla="*/ 1298 h 1542"/>
                <a:gd name="T10" fmla="*/ 356 w 1756"/>
                <a:gd name="T11" fmla="*/ 1522 h 1542"/>
                <a:gd name="T12" fmla="*/ 215 w 1756"/>
                <a:gd name="T13" fmla="*/ 1532 h 1542"/>
                <a:gd name="T14" fmla="*/ 140 w 1756"/>
                <a:gd name="T15" fmla="*/ 1453 h 1542"/>
                <a:gd name="T16" fmla="*/ 814 w 1756"/>
                <a:gd name="T17" fmla="*/ 707 h 1542"/>
                <a:gd name="T18" fmla="*/ 567 w 1756"/>
                <a:gd name="T19" fmla="*/ 745 h 1542"/>
                <a:gd name="T20" fmla="*/ 432 w 1756"/>
                <a:gd name="T21" fmla="*/ 787 h 1542"/>
                <a:gd name="T22" fmla="*/ 1338 w 1756"/>
                <a:gd name="T23" fmla="*/ 794 h 1542"/>
                <a:gd name="T24" fmla="*/ 999 w 1756"/>
                <a:gd name="T25" fmla="*/ 710 h 1542"/>
                <a:gd name="T26" fmla="*/ 1513 w 1756"/>
                <a:gd name="T27" fmla="*/ 686 h 1542"/>
                <a:gd name="T28" fmla="*/ 1439 w 1756"/>
                <a:gd name="T29" fmla="*/ 806 h 1542"/>
                <a:gd name="T30" fmla="*/ 1513 w 1756"/>
                <a:gd name="T31" fmla="*/ 927 h 1542"/>
                <a:gd name="T32" fmla="*/ 1655 w 1756"/>
                <a:gd name="T33" fmla="*/ 911 h 1542"/>
                <a:gd name="T34" fmla="*/ 1701 w 1756"/>
                <a:gd name="T35" fmla="*/ 775 h 1542"/>
                <a:gd name="T36" fmla="*/ 1603 w 1756"/>
                <a:gd name="T37" fmla="*/ 676 h 1542"/>
                <a:gd name="T38" fmla="*/ 100 w 1756"/>
                <a:gd name="T39" fmla="*/ 701 h 1542"/>
                <a:gd name="T40" fmla="*/ 55 w 1756"/>
                <a:gd name="T41" fmla="*/ 837 h 1542"/>
                <a:gd name="T42" fmla="*/ 154 w 1756"/>
                <a:gd name="T43" fmla="*/ 937 h 1542"/>
                <a:gd name="T44" fmla="*/ 288 w 1756"/>
                <a:gd name="T45" fmla="*/ 890 h 1542"/>
                <a:gd name="T46" fmla="*/ 304 w 1756"/>
                <a:gd name="T47" fmla="*/ 747 h 1542"/>
                <a:gd name="T48" fmla="*/ 184 w 1756"/>
                <a:gd name="T49" fmla="*/ 672 h 1542"/>
                <a:gd name="T50" fmla="*/ 615 w 1756"/>
                <a:gd name="T51" fmla="*/ 88 h 1542"/>
                <a:gd name="T52" fmla="*/ 437 w 1756"/>
                <a:gd name="T53" fmla="*/ 125 h 1542"/>
                <a:gd name="T54" fmla="*/ 366 w 1756"/>
                <a:gd name="T55" fmla="*/ 551 h 1542"/>
                <a:gd name="T56" fmla="*/ 795 w 1756"/>
                <a:gd name="T57" fmla="*/ 491 h 1542"/>
                <a:gd name="T58" fmla="*/ 1147 w 1756"/>
                <a:gd name="T59" fmla="*/ 504 h 1542"/>
                <a:gd name="T60" fmla="*/ 1394 w 1756"/>
                <a:gd name="T61" fmla="*/ 548 h 1542"/>
                <a:gd name="T62" fmla="*/ 1505 w 1756"/>
                <a:gd name="T63" fmla="*/ 582 h 1542"/>
                <a:gd name="T64" fmla="*/ 1089 w 1756"/>
                <a:gd name="T65" fmla="*/ 81 h 1542"/>
                <a:gd name="T66" fmla="*/ 960 w 1756"/>
                <a:gd name="T67" fmla="*/ 1 h 1542"/>
                <a:gd name="T68" fmla="*/ 1254 w 1756"/>
                <a:gd name="T69" fmla="*/ 29 h 1542"/>
                <a:gd name="T70" fmla="*/ 1390 w 1756"/>
                <a:gd name="T71" fmla="*/ 61 h 1542"/>
                <a:gd name="T72" fmla="*/ 1414 w 1756"/>
                <a:gd name="T73" fmla="*/ 92 h 1542"/>
                <a:gd name="T74" fmla="*/ 1475 w 1756"/>
                <a:gd name="T75" fmla="*/ 230 h 1542"/>
                <a:gd name="T76" fmla="*/ 1547 w 1756"/>
                <a:gd name="T77" fmla="*/ 418 h 1542"/>
                <a:gd name="T78" fmla="*/ 1584 w 1756"/>
                <a:gd name="T79" fmla="*/ 582 h 1542"/>
                <a:gd name="T80" fmla="*/ 1632 w 1756"/>
                <a:gd name="T81" fmla="*/ 595 h 1542"/>
                <a:gd name="T82" fmla="*/ 1716 w 1756"/>
                <a:gd name="T83" fmla="*/ 658 h 1542"/>
                <a:gd name="T84" fmla="*/ 1749 w 1756"/>
                <a:gd name="T85" fmla="*/ 814 h 1542"/>
                <a:gd name="T86" fmla="*/ 1749 w 1756"/>
                <a:gd name="T87" fmla="*/ 1028 h 1542"/>
                <a:gd name="T88" fmla="*/ 19 w 1756"/>
                <a:gd name="T89" fmla="*/ 761 h 1542"/>
                <a:gd name="T90" fmla="*/ 32 w 1756"/>
                <a:gd name="T91" fmla="*/ 707 h 1542"/>
                <a:gd name="T92" fmla="*/ 88 w 1756"/>
                <a:gd name="T93" fmla="*/ 612 h 1542"/>
                <a:gd name="T94" fmla="*/ 186 w 1756"/>
                <a:gd name="T95" fmla="*/ 571 h 1542"/>
                <a:gd name="T96" fmla="*/ 212 w 1756"/>
                <a:gd name="T97" fmla="*/ 463 h 1542"/>
                <a:gd name="T98" fmla="*/ 268 w 1756"/>
                <a:gd name="T99" fmla="*/ 275 h 1542"/>
                <a:gd name="T100" fmla="*/ 338 w 1756"/>
                <a:gd name="T101" fmla="*/ 105 h 1542"/>
                <a:gd name="T102" fmla="*/ 394 w 1756"/>
                <a:gd name="T103" fmla="*/ 55 h 1542"/>
                <a:gd name="T104" fmla="*/ 556 w 1756"/>
                <a:gd name="T105" fmla="*/ 21 h 1542"/>
                <a:gd name="T106" fmla="*/ 882 w 1756"/>
                <a:gd name="T107" fmla="*/ 0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56" h="1542">
                  <a:moveTo>
                    <a:pt x="0" y="1209"/>
                  </a:moveTo>
                  <a:lnTo>
                    <a:pt x="1756" y="1209"/>
                  </a:lnTo>
                  <a:lnTo>
                    <a:pt x="1756" y="1298"/>
                  </a:lnTo>
                  <a:lnTo>
                    <a:pt x="1617" y="1298"/>
                  </a:lnTo>
                  <a:lnTo>
                    <a:pt x="1621" y="1310"/>
                  </a:lnTo>
                  <a:lnTo>
                    <a:pt x="1622" y="1321"/>
                  </a:lnTo>
                  <a:lnTo>
                    <a:pt x="1622" y="1462"/>
                  </a:lnTo>
                  <a:lnTo>
                    <a:pt x="1620" y="1480"/>
                  </a:lnTo>
                  <a:lnTo>
                    <a:pt x="1610" y="1496"/>
                  </a:lnTo>
                  <a:lnTo>
                    <a:pt x="1593" y="1512"/>
                  </a:lnTo>
                  <a:lnTo>
                    <a:pt x="1573" y="1524"/>
                  </a:lnTo>
                  <a:lnTo>
                    <a:pt x="1549" y="1533"/>
                  </a:lnTo>
                  <a:lnTo>
                    <a:pt x="1521" y="1540"/>
                  </a:lnTo>
                  <a:lnTo>
                    <a:pt x="1490" y="1542"/>
                  </a:lnTo>
                  <a:lnTo>
                    <a:pt x="1460" y="1540"/>
                  </a:lnTo>
                  <a:lnTo>
                    <a:pt x="1432" y="1533"/>
                  </a:lnTo>
                  <a:lnTo>
                    <a:pt x="1406" y="1524"/>
                  </a:lnTo>
                  <a:lnTo>
                    <a:pt x="1386" y="1512"/>
                  </a:lnTo>
                  <a:lnTo>
                    <a:pt x="1371" y="1496"/>
                  </a:lnTo>
                  <a:lnTo>
                    <a:pt x="1361" y="1480"/>
                  </a:lnTo>
                  <a:lnTo>
                    <a:pt x="1357" y="1462"/>
                  </a:lnTo>
                  <a:lnTo>
                    <a:pt x="1357" y="1321"/>
                  </a:lnTo>
                  <a:lnTo>
                    <a:pt x="1358" y="1310"/>
                  </a:lnTo>
                  <a:lnTo>
                    <a:pt x="1363" y="1298"/>
                  </a:lnTo>
                  <a:lnTo>
                    <a:pt x="407" y="1298"/>
                  </a:lnTo>
                  <a:lnTo>
                    <a:pt x="407" y="1453"/>
                  </a:lnTo>
                  <a:lnTo>
                    <a:pt x="403" y="1474"/>
                  </a:lnTo>
                  <a:lnTo>
                    <a:pt x="393" y="1493"/>
                  </a:lnTo>
                  <a:lnTo>
                    <a:pt x="377" y="1508"/>
                  </a:lnTo>
                  <a:lnTo>
                    <a:pt x="356" y="1522"/>
                  </a:lnTo>
                  <a:lnTo>
                    <a:pt x="332" y="1532"/>
                  </a:lnTo>
                  <a:lnTo>
                    <a:pt x="304" y="1540"/>
                  </a:lnTo>
                  <a:lnTo>
                    <a:pt x="273" y="1542"/>
                  </a:lnTo>
                  <a:lnTo>
                    <a:pt x="243" y="1540"/>
                  </a:lnTo>
                  <a:lnTo>
                    <a:pt x="215" y="1532"/>
                  </a:lnTo>
                  <a:lnTo>
                    <a:pt x="189" y="1522"/>
                  </a:lnTo>
                  <a:lnTo>
                    <a:pt x="169" y="1508"/>
                  </a:lnTo>
                  <a:lnTo>
                    <a:pt x="154" y="1493"/>
                  </a:lnTo>
                  <a:lnTo>
                    <a:pt x="144" y="1474"/>
                  </a:lnTo>
                  <a:lnTo>
                    <a:pt x="140" y="1453"/>
                  </a:lnTo>
                  <a:lnTo>
                    <a:pt x="140" y="1298"/>
                  </a:lnTo>
                  <a:lnTo>
                    <a:pt x="0" y="1298"/>
                  </a:lnTo>
                  <a:lnTo>
                    <a:pt x="0" y="1209"/>
                  </a:lnTo>
                  <a:close/>
                  <a:moveTo>
                    <a:pt x="874" y="705"/>
                  </a:moveTo>
                  <a:lnTo>
                    <a:pt x="814" y="707"/>
                  </a:lnTo>
                  <a:lnTo>
                    <a:pt x="758" y="712"/>
                  </a:lnTo>
                  <a:lnTo>
                    <a:pt x="705" y="719"/>
                  </a:lnTo>
                  <a:lnTo>
                    <a:pt x="654" y="726"/>
                  </a:lnTo>
                  <a:lnTo>
                    <a:pt x="609" y="737"/>
                  </a:lnTo>
                  <a:lnTo>
                    <a:pt x="567" y="745"/>
                  </a:lnTo>
                  <a:lnTo>
                    <a:pt x="530" y="756"/>
                  </a:lnTo>
                  <a:lnTo>
                    <a:pt x="497" y="766"/>
                  </a:lnTo>
                  <a:lnTo>
                    <a:pt x="470" y="775"/>
                  </a:lnTo>
                  <a:lnTo>
                    <a:pt x="448" y="782"/>
                  </a:lnTo>
                  <a:lnTo>
                    <a:pt x="432" y="787"/>
                  </a:lnTo>
                  <a:lnTo>
                    <a:pt x="422" y="791"/>
                  </a:lnTo>
                  <a:lnTo>
                    <a:pt x="419" y="794"/>
                  </a:lnTo>
                  <a:lnTo>
                    <a:pt x="419" y="1043"/>
                  </a:lnTo>
                  <a:lnTo>
                    <a:pt x="1344" y="1043"/>
                  </a:lnTo>
                  <a:lnTo>
                    <a:pt x="1338" y="794"/>
                  </a:lnTo>
                  <a:lnTo>
                    <a:pt x="1268" y="766"/>
                  </a:lnTo>
                  <a:lnTo>
                    <a:pt x="1199" y="745"/>
                  </a:lnTo>
                  <a:lnTo>
                    <a:pt x="1132" y="729"/>
                  </a:lnTo>
                  <a:lnTo>
                    <a:pt x="1065" y="717"/>
                  </a:lnTo>
                  <a:lnTo>
                    <a:pt x="999" y="710"/>
                  </a:lnTo>
                  <a:lnTo>
                    <a:pt x="935" y="706"/>
                  </a:lnTo>
                  <a:lnTo>
                    <a:pt x="874" y="705"/>
                  </a:lnTo>
                  <a:close/>
                  <a:moveTo>
                    <a:pt x="1571" y="672"/>
                  </a:moveTo>
                  <a:lnTo>
                    <a:pt x="1541" y="676"/>
                  </a:lnTo>
                  <a:lnTo>
                    <a:pt x="1513" y="686"/>
                  </a:lnTo>
                  <a:lnTo>
                    <a:pt x="1489" y="701"/>
                  </a:lnTo>
                  <a:lnTo>
                    <a:pt x="1469" y="723"/>
                  </a:lnTo>
                  <a:lnTo>
                    <a:pt x="1452" y="747"/>
                  </a:lnTo>
                  <a:lnTo>
                    <a:pt x="1442" y="775"/>
                  </a:lnTo>
                  <a:lnTo>
                    <a:pt x="1439" y="806"/>
                  </a:lnTo>
                  <a:lnTo>
                    <a:pt x="1442" y="837"/>
                  </a:lnTo>
                  <a:lnTo>
                    <a:pt x="1452" y="865"/>
                  </a:lnTo>
                  <a:lnTo>
                    <a:pt x="1469" y="890"/>
                  </a:lnTo>
                  <a:lnTo>
                    <a:pt x="1489" y="911"/>
                  </a:lnTo>
                  <a:lnTo>
                    <a:pt x="1513" y="927"/>
                  </a:lnTo>
                  <a:lnTo>
                    <a:pt x="1541" y="937"/>
                  </a:lnTo>
                  <a:lnTo>
                    <a:pt x="1571" y="940"/>
                  </a:lnTo>
                  <a:lnTo>
                    <a:pt x="1603" y="937"/>
                  </a:lnTo>
                  <a:lnTo>
                    <a:pt x="1631" y="927"/>
                  </a:lnTo>
                  <a:lnTo>
                    <a:pt x="1655" y="911"/>
                  </a:lnTo>
                  <a:lnTo>
                    <a:pt x="1676" y="890"/>
                  </a:lnTo>
                  <a:lnTo>
                    <a:pt x="1692" y="865"/>
                  </a:lnTo>
                  <a:lnTo>
                    <a:pt x="1701" y="837"/>
                  </a:lnTo>
                  <a:lnTo>
                    <a:pt x="1705" y="806"/>
                  </a:lnTo>
                  <a:lnTo>
                    <a:pt x="1701" y="775"/>
                  </a:lnTo>
                  <a:lnTo>
                    <a:pt x="1692" y="747"/>
                  </a:lnTo>
                  <a:lnTo>
                    <a:pt x="1676" y="723"/>
                  </a:lnTo>
                  <a:lnTo>
                    <a:pt x="1655" y="701"/>
                  </a:lnTo>
                  <a:lnTo>
                    <a:pt x="1631" y="686"/>
                  </a:lnTo>
                  <a:lnTo>
                    <a:pt x="1603" y="676"/>
                  </a:lnTo>
                  <a:lnTo>
                    <a:pt x="1571" y="672"/>
                  </a:lnTo>
                  <a:close/>
                  <a:moveTo>
                    <a:pt x="184" y="672"/>
                  </a:moveTo>
                  <a:lnTo>
                    <a:pt x="154" y="676"/>
                  </a:lnTo>
                  <a:lnTo>
                    <a:pt x="126" y="686"/>
                  </a:lnTo>
                  <a:lnTo>
                    <a:pt x="100" y="701"/>
                  </a:lnTo>
                  <a:lnTo>
                    <a:pt x="80" y="723"/>
                  </a:lnTo>
                  <a:lnTo>
                    <a:pt x="65" y="747"/>
                  </a:lnTo>
                  <a:lnTo>
                    <a:pt x="55" y="775"/>
                  </a:lnTo>
                  <a:lnTo>
                    <a:pt x="51" y="806"/>
                  </a:lnTo>
                  <a:lnTo>
                    <a:pt x="55" y="837"/>
                  </a:lnTo>
                  <a:lnTo>
                    <a:pt x="65" y="865"/>
                  </a:lnTo>
                  <a:lnTo>
                    <a:pt x="80" y="890"/>
                  </a:lnTo>
                  <a:lnTo>
                    <a:pt x="100" y="911"/>
                  </a:lnTo>
                  <a:lnTo>
                    <a:pt x="126" y="927"/>
                  </a:lnTo>
                  <a:lnTo>
                    <a:pt x="154" y="937"/>
                  </a:lnTo>
                  <a:lnTo>
                    <a:pt x="184" y="940"/>
                  </a:lnTo>
                  <a:lnTo>
                    <a:pt x="215" y="937"/>
                  </a:lnTo>
                  <a:lnTo>
                    <a:pt x="243" y="927"/>
                  </a:lnTo>
                  <a:lnTo>
                    <a:pt x="267" y="911"/>
                  </a:lnTo>
                  <a:lnTo>
                    <a:pt x="288" y="890"/>
                  </a:lnTo>
                  <a:lnTo>
                    <a:pt x="304" y="865"/>
                  </a:lnTo>
                  <a:lnTo>
                    <a:pt x="314" y="837"/>
                  </a:lnTo>
                  <a:lnTo>
                    <a:pt x="318" y="806"/>
                  </a:lnTo>
                  <a:lnTo>
                    <a:pt x="314" y="775"/>
                  </a:lnTo>
                  <a:lnTo>
                    <a:pt x="304" y="747"/>
                  </a:lnTo>
                  <a:lnTo>
                    <a:pt x="288" y="723"/>
                  </a:lnTo>
                  <a:lnTo>
                    <a:pt x="267" y="701"/>
                  </a:lnTo>
                  <a:lnTo>
                    <a:pt x="243" y="686"/>
                  </a:lnTo>
                  <a:lnTo>
                    <a:pt x="215" y="676"/>
                  </a:lnTo>
                  <a:lnTo>
                    <a:pt x="184" y="672"/>
                  </a:lnTo>
                  <a:close/>
                  <a:moveTo>
                    <a:pt x="856" y="71"/>
                  </a:moveTo>
                  <a:lnTo>
                    <a:pt x="789" y="73"/>
                  </a:lnTo>
                  <a:lnTo>
                    <a:pt x="725" y="77"/>
                  </a:lnTo>
                  <a:lnTo>
                    <a:pt x="667" y="82"/>
                  </a:lnTo>
                  <a:lnTo>
                    <a:pt x="615" y="88"/>
                  </a:lnTo>
                  <a:lnTo>
                    <a:pt x="568" y="96"/>
                  </a:lnTo>
                  <a:lnTo>
                    <a:pt x="526" y="104"/>
                  </a:lnTo>
                  <a:lnTo>
                    <a:pt x="490" y="111"/>
                  </a:lnTo>
                  <a:lnTo>
                    <a:pt x="460" y="119"/>
                  </a:lnTo>
                  <a:lnTo>
                    <a:pt x="437" y="125"/>
                  </a:lnTo>
                  <a:lnTo>
                    <a:pt x="419" y="130"/>
                  </a:lnTo>
                  <a:lnTo>
                    <a:pt x="409" y="133"/>
                  </a:lnTo>
                  <a:lnTo>
                    <a:pt x="407" y="134"/>
                  </a:lnTo>
                  <a:lnTo>
                    <a:pt x="273" y="575"/>
                  </a:lnTo>
                  <a:lnTo>
                    <a:pt x="366" y="551"/>
                  </a:lnTo>
                  <a:lnTo>
                    <a:pt x="456" y="531"/>
                  </a:lnTo>
                  <a:lnTo>
                    <a:pt x="545" y="515"/>
                  </a:lnTo>
                  <a:lnTo>
                    <a:pt x="630" y="504"/>
                  </a:lnTo>
                  <a:lnTo>
                    <a:pt x="714" y="496"/>
                  </a:lnTo>
                  <a:lnTo>
                    <a:pt x="795" y="491"/>
                  </a:lnTo>
                  <a:lnTo>
                    <a:pt x="873" y="489"/>
                  </a:lnTo>
                  <a:lnTo>
                    <a:pt x="946" y="490"/>
                  </a:lnTo>
                  <a:lnTo>
                    <a:pt x="1018" y="493"/>
                  </a:lnTo>
                  <a:lnTo>
                    <a:pt x="1085" y="498"/>
                  </a:lnTo>
                  <a:lnTo>
                    <a:pt x="1147" y="504"/>
                  </a:lnTo>
                  <a:lnTo>
                    <a:pt x="1207" y="513"/>
                  </a:lnTo>
                  <a:lnTo>
                    <a:pt x="1260" y="521"/>
                  </a:lnTo>
                  <a:lnTo>
                    <a:pt x="1310" y="531"/>
                  </a:lnTo>
                  <a:lnTo>
                    <a:pt x="1354" y="540"/>
                  </a:lnTo>
                  <a:lnTo>
                    <a:pt x="1394" y="548"/>
                  </a:lnTo>
                  <a:lnTo>
                    <a:pt x="1428" y="557"/>
                  </a:lnTo>
                  <a:lnTo>
                    <a:pt x="1457" y="565"/>
                  </a:lnTo>
                  <a:lnTo>
                    <a:pt x="1479" y="573"/>
                  </a:lnTo>
                  <a:lnTo>
                    <a:pt x="1495" y="578"/>
                  </a:lnTo>
                  <a:lnTo>
                    <a:pt x="1505" y="582"/>
                  </a:lnTo>
                  <a:lnTo>
                    <a:pt x="1509" y="582"/>
                  </a:lnTo>
                  <a:lnTo>
                    <a:pt x="1357" y="122"/>
                  </a:lnTo>
                  <a:lnTo>
                    <a:pt x="1263" y="104"/>
                  </a:lnTo>
                  <a:lnTo>
                    <a:pt x="1174" y="90"/>
                  </a:lnTo>
                  <a:lnTo>
                    <a:pt x="1089" y="81"/>
                  </a:lnTo>
                  <a:lnTo>
                    <a:pt x="1006" y="75"/>
                  </a:lnTo>
                  <a:lnTo>
                    <a:pt x="930" y="71"/>
                  </a:lnTo>
                  <a:lnTo>
                    <a:pt x="856" y="71"/>
                  </a:lnTo>
                  <a:close/>
                  <a:moveTo>
                    <a:pt x="882" y="0"/>
                  </a:moveTo>
                  <a:lnTo>
                    <a:pt x="960" y="1"/>
                  </a:lnTo>
                  <a:lnTo>
                    <a:pt x="1032" y="5"/>
                  </a:lnTo>
                  <a:lnTo>
                    <a:pt x="1096" y="8"/>
                  </a:lnTo>
                  <a:lnTo>
                    <a:pt x="1156" y="15"/>
                  </a:lnTo>
                  <a:lnTo>
                    <a:pt x="1208" y="21"/>
                  </a:lnTo>
                  <a:lnTo>
                    <a:pt x="1254" y="29"/>
                  </a:lnTo>
                  <a:lnTo>
                    <a:pt x="1293" y="36"/>
                  </a:lnTo>
                  <a:lnTo>
                    <a:pt x="1326" y="43"/>
                  </a:lnTo>
                  <a:lnTo>
                    <a:pt x="1353" y="49"/>
                  </a:lnTo>
                  <a:lnTo>
                    <a:pt x="1375" y="55"/>
                  </a:lnTo>
                  <a:lnTo>
                    <a:pt x="1390" y="61"/>
                  </a:lnTo>
                  <a:lnTo>
                    <a:pt x="1397" y="63"/>
                  </a:lnTo>
                  <a:lnTo>
                    <a:pt x="1401" y="64"/>
                  </a:lnTo>
                  <a:lnTo>
                    <a:pt x="1402" y="67"/>
                  </a:lnTo>
                  <a:lnTo>
                    <a:pt x="1408" y="77"/>
                  </a:lnTo>
                  <a:lnTo>
                    <a:pt x="1414" y="92"/>
                  </a:lnTo>
                  <a:lnTo>
                    <a:pt x="1423" y="111"/>
                  </a:lnTo>
                  <a:lnTo>
                    <a:pt x="1434" y="137"/>
                  </a:lnTo>
                  <a:lnTo>
                    <a:pt x="1447" y="165"/>
                  </a:lnTo>
                  <a:lnTo>
                    <a:pt x="1461" y="195"/>
                  </a:lnTo>
                  <a:lnTo>
                    <a:pt x="1475" y="230"/>
                  </a:lnTo>
                  <a:lnTo>
                    <a:pt x="1490" y="265"/>
                  </a:lnTo>
                  <a:lnTo>
                    <a:pt x="1505" y="303"/>
                  </a:lnTo>
                  <a:lnTo>
                    <a:pt x="1521" y="341"/>
                  </a:lnTo>
                  <a:lnTo>
                    <a:pt x="1535" y="379"/>
                  </a:lnTo>
                  <a:lnTo>
                    <a:pt x="1547" y="418"/>
                  </a:lnTo>
                  <a:lnTo>
                    <a:pt x="1559" y="454"/>
                  </a:lnTo>
                  <a:lnTo>
                    <a:pt x="1569" y="490"/>
                  </a:lnTo>
                  <a:lnTo>
                    <a:pt x="1577" y="524"/>
                  </a:lnTo>
                  <a:lnTo>
                    <a:pt x="1582" y="555"/>
                  </a:lnTo>
                  <a:lnTo>
                    <a:pt x="1584" y="582"/>
                  </a:lnTo>
                  <a:lnTo>
                    <a:pt x="1587" y="583"/>
                  </a:lnTo>
                  <a:lnTo>
                    <a:pt x="1594" y="584"/>
                  </a:lnTo>
                  <a:lnTo>
                    <a:pt x="1604" y="587"/>
                  </a:lnTo>
                  <a:lnTo>
                    <a:pt x="1617" y="590"/>
                  </a:lnTo>
                  <a:lnTo>
                    <a:pt x="1632" y="595"/>
                  </a:lnTo>
                  <a:lnTo>
                    <a:pt x="1650" y="603"/>
                  </a:lnTo>
                  <a:lnTo>
                    <a:pt x="1667" y="612"/>
                  </a:lnTo>
                  <a:lnTo>
                    <a:pt x="1684" y="625"/>
                  </a:lnTo>
                  <a:lnTo>
                    <a:pt x="1701" y="640"/>
                  </a:lnTo>
                  <a:lnTo>
                    <a:pt x="1716" y="658"/>
                  </a:lnTo>
                  <a:lnTo>
                    <a:pt x="1730" y="679"/>
                  </a:lnTo>
                  <a:lnTo>
                    <a:pt x="1740" y="705"/>
                  </a:lnTo>
                  <a:lnTo>
                    <a:pt x="1747" y="734"/>
                  </a:lnTo>
                  <a:lnTo>
                    <a:pt x="1749" y="767"/>
                  </a:lnTo>
                  <a:lnTo>
                    <a:pt x="1749" y="814"/>
                  </a:lnTo>
                  <a:lnTo>
                    <a:pt x="1749" y="860"/>
                  </a:lnTo>
                  <a:lnTo>
                    <a:pt x="1749" y="906"/>
                  </a:lnTo>
                  <a:lnTo>
                    <a:pt x="1749" y="949"/>
                  </a:lnTo>
                  <a:lnTo>
                    <a:pt x="1749" y="989"/>
                  </a:lnTo>
                  <a:lnTo>
                    <a:pt x="1749" y="1028"/>
                  </a:lnTo>
                  <a:lnTo>
                    <a:pt x="1749" y="1108"/>
                  </a:lnTo>
                  <a:lnTo>
                    <a:pt x="1749" y="1122"/>
                  </a:lnTo>
                  <a:lnTo>
                    <a:pt x="1749" y="1125"/>
                  </a:lnTo>
                  <a:lnTo>
                    <a:pt x="19" y="1125"/>
                  </a:lnTo>
                  <a:lnTo>
                    <a:pt x="19" y="761"/>
                  </a:lnTo>
                  <a:lnTo>
                    <a:pt x="20" y="758"/>
                  </a:lnTo>
                  <a:lnTo>
                    <a:pt x="20" y="751"/>
                  </a:lnTo>
                  <a:lnTo>
                    <a:pt x="23" y="739"/>
                  </a:lnTo>
                  <a:lnTo>
                    <a:pt x="27" y="724"/>
                  </a:lnTo>
                  <a:lnTo>
                    <a:pt x="32" y="707"/>
                  </a:lnTo>
                  <a:lnTo>
                    <a:pt x="38" y="688"/>
                  </a:lnTo>
                  <a:lnTo>
                    <a:pt x="47" y="668"/>
                  </a:lnTo>
                  <a:lnTo>
                    <a:pt x="58" y="649"/>
                  </a:lnTo>
                  <a:lnTo>
                    <a:pt x="71" y="630"/>
                  </a:lnTo>
                  <a:lnTo>
                    <a:pt x="88" y="612"/>
                  </a:lnTo>
                  <a:lnTo>
                    <a:pt x="107" y="598"/>
                  </a:lnTo>
                  <a:lnTo>
                    <a:pt x="130" y="587"/>
                  </a:lnTo>
                  <a:lnTo>
                    <a:pt x="155" y="579"/>
                  </a:lnTo>
                  <a:lnTo>
                    <a:pt x="184" y="575"/>
                  </a:lnTo>
                  <a:lnTo>
                    <a:pt x="186" y="571"/>
                  </a:lnTo>
                  <a:lnTo>
                    <a:pt x="188" y="561"/>
                  </a:lnTo>
                  <a:lnTo>
                    <a:pt x="192" y="545"/>
                  </a:lnTo>
                  <a:lnTo>
                    <a:pt x="197" y="522"/>
                  </a:lnTo>
                  <a:lnTo>
                    <a:pt x="205" y="494"/>
                  </a:lnTo>
                  <a:lnTo>
                    <a:pt x="212" y="463"/>
                  </a:lnTo>
                  <a:lnTo>
                    <a:pt x="221" y="429"/>
                  </a:lnTo>
                  <a:lnTo>
                    <a:pt x="231" y="392"/>
                  </a:lnTo>
                  <a:lnTo>
                    <a:pt x="243" y="354"/>
                  </a:lnTo>
                  <a:lnTo>
                    <a:pt x="255" y="315"/>
                  </a:lnTo>
                  <a:lnTo>
                    <a:pt x="268" y="275"/>
                  </a:lnTo>
                  <a:lnTo>
                    <a:pt x="281" y="237"/>
                  </a:lnTo>
                  <a:lnTo>
                    <a:pt x="295" y="199"/>
                  </a:lnTo>
                  <a:lnTo>
                    <a:pt x="309" y="165"/>
                  </a:lnTo>
                  <a:lnTo>
                    <a:pt x="324" y="133"/>
                  </a:lnTo>
                  <a:lnTo>
                    <a:pt x="338" y="105"/>
                  </a:lnTo>
                  <a:lnTo>
                    <a:pt x="353" y="82"/>
                  </a:lnTo>
                  <a:lnTo>
                    <a:pt x="368" y="64"/>
                  </a:lnTo>
                  <a:lnTo>
                    <a:pt x="371" y="63"/>
                  </a:lnTo>
                  <a:lnTo>
                    <a:pt x="380" y="61"/>
                  </a:lnTo>
                  <a:lnTo>
                    <a:pt x="394" y="55"/>
                  </a:lnTo>
                  <a:lnTo>
                    <a:pt x="414" y="49"/>
                  </a:lnTo>
                  <a:lnTo>
                    <a:pt x="441" y="43"/>
                  </a:lnTo>
                  <a:lnTo>
                    <a:pt x="473" y="36"/>
                  </a:lnTo>
                  <a:lnTo>
                    <a:pt x="512" y="29"/>
                  </a:lnTo>
                  <a:lnTo>
                    <a:pt x="556" y="21"/>
                  </a:lnTo>
                  <a:lnTo>
                    <a:pt x="609" y="15"/>
                  </a:lnTo>
                  <a:lnTo>
                    <a:pt x="667" y="8"/>
                  </a:lnTo>
                  <a:lnTo>
                    <a:pt x="732" y="5"/>
                  </a:lnTo>
                  <a:lnTo>
                    <a:pt x="803" y="1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30" name="Freeform 18"/>
            <p:cNvSpPr>
              <a:spLocks noEditPoints="1"/>
            </p:cNvSpPr>
            <p:nvPr/>
          </p:nvSpPr>
          <p:spPr bwMode="auto">
            <a:xfrm>
              <a:off x="2970016" y="4355579"/>
              <a:ext cx="189430" cy="172634"/>
            </a:xfrm>
            <a:custGeom>
              <a:avLst/>
              <a:gdLst>
                <a:gd name="T0" fmla="*/ 1230 w 1596"/>
                <a:gd name="T1" fmla="*/ 1677 h 1806"/>
                <a:gd name="T2" fmla="*/ 1230 w 1596"/>
                <a:gd name="T3" fmla="*/ 1634 h 1806"/>
                <a:gd name="T4" fmla="*/ 772 w 1596"/>
                <a:gd name="T5" fmla="*/ 1584 h 1806"/>
                <a:gd name="T6" fmla="*/ 772 w 1596"/>
                <a:gd name="T7" fmla="*/ 1524 h 1806"/>
                <a:gd name="T8" fmla="*/ 68 w 1596"/>
                <a:gd name="T9" fmla="*/ 1482 h 1806"/>
                <a:gd name="T10" fmla="*/ 526 w 1596"/>
                <a:gd name="T11" fmla="*/ 1431 h 1806"/>
                <a:gd name="T12" fmla="*/ 526 w 1596"/>
                <a:gd name="T13" fmla="*/ 1388 h 1806"/>
                <a:gd name="T14" fmla="*/ 68 w 1596"/>
                <a:gd name="T15" fmla="*/ 1338 h 1806"/>
                <a:gd name="T16" fmla="*/ 216 w 1596"/>
                <a:gd name="T17" fmla="*/ 1086 h 1806"/>
                <a:gd name="T18" fmla="*/ 216 w 1596"/>
                <a:gd name="T19" fmla="*/ 987 h 1806"/>
                <a:gd name="T20" fmla="*/ 921 w 1596"/>
                <a:gd name="T21" fmla="*/ 1013 h 1806"/>
                <a:gd name="T22" fmla="*/ 809 w 1596"/>
                <a:gd name="T23" fmla="*/ 887 h 1806"/>
                <a:gd name="T24" fmla="*/ 1084 w 1596"/>
                <a:gd name="T25" fmla="*/ 933 h 1806"/>
                <a:gd name="T26" fmla="*/ 1149 w 1596"/>
                <a:gd name="T27" fmla="*/ 987 h 1806"/>
                <a:gd name="T28" fmla="*/ 1147 w 1596"/>
                <a:gd name="T29" fmla="*/ 1015 h 1806"/>
                <a:gd name="T30" fmla="*/ 1079 w 1596"/>
                <a:gd name="T31" fmla="*/ 1029 h 1806"/>
                <a:gd name="T32" fmla="*/ 1180 w 1596"/>
                <a:gd name="T33" fmla="*/ 1031 h 1806"/>
                <a:gd name="T34" fmla="*/ 1174 w 1596"/>
                <a:gd name="T35" fmla="*/ 962 h 1806"/>
                <a:gd name="T36" fmla="*/ 1123 w 1596"/>
                <a:gd name="T37" fmla="*/ 923 h 1806"/>
                <a:gd name="T38" fmla="*/ 1162 w 1596"/>
                <a:gd name="T39" fmla="*/ 919 h 1806"/>
                <a:gd name="T40" fmla="*/ 986 w 1596"/>
                <a:gd name="T41" fmla="*/ 886 h 1806"/>
                <a:gd name="T42" fmla="*/ 954 w 1596"/>
                <a:gd name="T43" fmla="*/ 955 h 1806"/>
                <a:gd name="T44" fmla="*/ 1021 w 1596"/>
                <a:gd name="T45" fmla="*/ 992 h 1806"/>
                <a:gd name="T46" fmla="*/ 1003 w 1596"/>
                <a:gd name="T47" fmla="*/ 1017 h 1806"/>
                <a:gd name="T48" fmla="*/ 968 w 1596"/>
                <a:gd name="T49" fmla="*/ 1045 h 1806"/>
                <a:gd name="T50" fmla="*/ 1053 w 1596"/>
                <a:gd name="T51" fmla="*/ 1020 h 1806"/>
                <a:gd name="T52" fmla="*/ 1004 w 1596"/>
                <a:gd name="T53" fmla="*/ 948 h 1806"/>
                <a:gd name="T54" fmla="*/ 993 w 1596"/>
                <a:gd name="T55" fmla="*/ 919 h 1806"/>
                <a:gd name="T56" fmla="*/ 1033 w 1596"/>
                <a:gd name="T57" fmla="*/ 925 h 1806"/>
                <a:gd name="T58" fmla="*/ 193 w 1596"/>
                <a:gd name="T59" fmla="*/ 1180 h 1806"/>
                <a:gd name="T60" fmla="*/ 349 w 1596"/>
                <a:gd name="T61" fmla="*/ 715 h 1806"/>
                <a:gd name="T62" fmla="*/ 1596 w 1596"/>
                <a:gd name="T63" fmla="*/ 764 h 1806"/>
                <a:gd name="T64" fmla="*/ 1596 w 1596"/>
                <a:gd name="T65" fmla="*/ 1094 h 1806"/>
                <a:gd name="T66" fmla="*/ 1565 w 1596"/>
                <a:gd name="T67" fmla="*/ 1797 h 1806"/>
                <a:gd name="T68" fmla="*/ 1457 w 1596"/>
                <a:gd name="T69" fmla="*/ 1794 h 1806"/>
                <a:gd name="T70" fmla="*/ 1474 w 1596"/>
                <a:gd name="T71" fmla="*/ 1629 h 1806"/>
                <a:gd name="T72" fmla="*/ 1474 w 1596"/>
                <a:gd name="T73" fmla="*/ 985 h 1806"/>
                <a:gd name="T74" fmla="*/ 1474 w 1596"/>
                <a:gd name="T75" fmla="*/ 642 h 1806"/>
                <a:gd name="T76" fmla="*/ 1464 w 1596"/>
                <a:gd name="T77" fmla="*/ 612 h 1806"/>
                <a:gd name="T78" fmla="*/ 772 w 1596"/>
                <a:gd name="T79" fmla="*/ 604 h 1806"/>
                <a:gd name="T80" fmla="*/ 772 w 1596"/>
                <a:gd name="T81" fmla="*/ 544 h 1806"/>
                <a:gd name="T82" fmla="*/ 1431 w 1596"/>
                <a:gd name="T83" fmla="*/ 578 h 1806"/>
                <a:gd name="T84" fmla="*/ 1443 w 1596"/>
                <a:gd name="T85" fmla="*/ 755 h 1806"/>
                <a:gd name="T86" fmla="*/ 1426 w 1596"/>
                <a:gd name="T87" fmla="*/ 1780 h 1806"/>
                <a:gd name="T88" fmla="*/ 1268 w 1596"/>
                <a:gd name="T89" fmla="*/ 1806 h 1806"/>
                <a:gd name="T90" fmla="*/ 1308 w 1596"/>
                <a:gd name="T91" fmla="*/ 1707 h 1806"/>
                <a:gd name="T92" fmla="*/ 1308 w 1596"/>
                <a:gd name="T93" fmla="*/ 1261 h 1806"/>
                <a:gd name="T94" fmla="*/ 1308 w 1596"/>
                <a:gd name="T95" fmla="*/ 504 h 1806"/>
                <a:gd name="T96" fmla="*/ 1289 w 1596"/>
                <a:gd name="T97" fmla="*/ 443 h 1806"/>
                <a:gd name="T98" fmla="*/ 584 w 1596"/>
                <a:gd name="T99" fmla="*/ 437 h 1806"/>
                <a:gd name="T100" fmla="*/ 1287 w 1596"/>
                <a:gd name="T101" fmla="*/ 459 h 1806"/>
                <a:gd name="T102" fmla="*/ 1237 w 1596"/>
                <a:gd name="T103" fmla="*/ 1803 h 1806"/>
                <a:gd name="T104" fmla="*/ 622 w 1596"/>
                <a:gd name="T105" fmla="*/ 1798 h 1806"/>
                <a:gd name="T106" fmla="*/ 596 w 1596"/>
                <a:gd name="T107" fmla="*/ 1751 h 1806"/>
                <a:gd name="T108" fmla="*/ 710 w 1596"/>
                <a:gd name="T109" fmla="*/ 476 h 1806"/>
                <a:gd name="T110" fmla="*/ 559 w 1596"/>
                <a:gd name="T111" fmla="*/ 435 h 1806"/>
                <a:gd name="T112" fmla="*/ 559 w 1596"/>
                <a:gd name="T113" fmla="*/ 1795 h 1806"/>
                <a:gd name="T114" fmla="*/ 0 w 1596"/>
                <a:gd name="T115" fmla="*/ 1735 h 1806"/>
                <a:gd name="T116" fmla="*/ 310 w 1596"/>
                <a:gd name="T117" fmla="*/ 133 h 1806"/>
                <a:gd name="T118" fmla="*/ 239 w 1596"/>
                <a:gd name="T119" fmla="*/ 141 h 1806"/>
                <a:gd name="T120" fmla="*/ 331 w 1596"/>
                <a:gd name="T121" fmla="*/ 3 h 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6" h="1806">
                  <a:moveTo>
                    <a:pt x="68" y="1684"/>
                  </a:moveTo>
                  <a:lnTo>
                    <a:pt x="68" y="1693"/>
                  </a:lnTo>
                  <a:lnTo>
                    <a:pt x="526" y="1693"/>
                  </a:lnTo>
                  <a:lnTo>
                    <a:pt x="526" y="1684"/>
                  </a:lnTo>
                  <a:lnTo>
                    <a:pt x="68" y="1684"/>
                  </a:lnTo>
                  <a:close/>
                  <a:moveTo>
                    <a:pt x="772" y="1677"/>
                  </a:moveTo>
                  <a:lnTo>
                    <a:pt x="772" y="1685"/>
                  </a:lnTo>
                  <a:lnTo>
                    <a:pt x="1230" y="1685"/>
                  </a:lnTo>
                  <a:lnTo>
                    <a:pt x="1230" y="1677"/>
                  </a:lnTo>
                  <a:lnTo>
                    <a:pt x="772" y="1677"/>
                  </a:lnTo>
                  <a:close/>
                  <a:moveTo>
                    <a:pt x="68" y="1633"/>
                  </a:moveTo>
                  <a:lnTo>
                    <a:pt x="68" y="1642"/>
                  </a:lnTo>
                  <a:lnTo>
                    <a:pt x="526" y="1642"/>
                  </a:lnTo>
                  <a:lnTo>
                    <a:pt x="526" y="1633"/>
                  </a:lnTo>
                  <a:lnTo>
                    <a:pt x="68" y="1633"/>
                  </a:lnTo>
                  <a:close/>
                  <a:moveTo>
                    <a:pt x="772" y="1626"/>
                  </a:moveTo>
                  <a:lnTo>
                    <a:pt x="772" y="1634"/>
                  </a:lnTo>
                  <a:lnTo>
                    <a:pt x="1230" y="1634"/>
                  </a:lnTo>
                  <a:lnTo>
                    <a:pt x="1230" y="1626"/>
                  </a:lnTo>
                  <a:lnTo>
                    <a:pt x="772" y="1626"/>
                  </a:lnTo>
                  <a:close/>
                  <a:moveTo>
                    <a:pt x="68" y="1582"/>
                  </a:moveTo>
                  <a:lnTo>
                    <a:pt x="68" y="1591"/>
                  </a:lnTo>
                  <a:lnTo>
                    <a:pt x="526" y="1591"/>
                  </a:lnTo>
                  <a:lnTo>
                    <a:pt x="526" y="1582"/>
                  </a:lnTo>
                  <a:lnTo>
                    <a:pt x="68" y="1582"/>
                  </a:lnTo>
                  <a:close/>
                  <a:moveTo>
                    <a:pt x="772" y="1575"/>
                  </a:moveTo>
                  <a:lnTo>
                    <a:pt x="772" y="1584"/>
                  </a:lnTo>
                  <a:lnTo>
                    <a:pt x="1230" y="1584"/>
                  </a:lnTo>
                  <a:lnTo>
                    <a:pt x="1230" y="1575"/>
                  </a:lnTo>
                  <a:lnTo>
                    <a:pt x="772" y="1575"/>
                  </a:lnTo>
                  <a:close/>
                  <a:moveTo>
                    <a:pt x="68" y="1533"/>
                  </a:moveTo>
                  <a:lnTo>
                    <a:pt x="68" y="1541"/>
                  </a:lnTo>
                  <a:lnTo>
                    <a:pt x="526" y="1541"/>
                  </a:lnTo>
                  <a:lnTo>
                    <a:pt x="526" y="1533"/>
                  </a:lnTo>
                  <a:lnTo>
                    <a:pt x="68" y="1533"/>
                  </a:lnTo>
                  <a:close/>
                  <a:moveTo>
                    <a:pt x="772" y="1524"/>
                  </a:moveTo>
                  <a:lnTo>
                    <a:pt x="772" y="1533"/>
                  </a:lnTo>
                  <a:lnTo>
                    <a:pt x="1230" y="1533"/>
                  </a:lnTo>
                  <a:lnTo>
                    <a:pt x="1230" y="1524"/>
                  </a:lnTo>
                  <a:lnTo>
                    <a:pt x="772" y="1524"/>
                  </a:lnTo>
                  <a:close/>
                  <a:moveTo>
                    <a:pt x="68" y="1482"/>
                  </a:moveTo>
                  <a:lnTo>
                    <a:pt x="68" y="1490"/>
                  </a:lnTo>
                  <a:lnTo>
                    <a:pt x="526" y="1490"/>
                  </a:lnTo>
                  <a:lnTo>
                    <a:pt x="526" y="1482"/>
                  </a:lnTo>
                  <a:lnTo>
                    <a:pt x="68" y="1482"/>
                  </a:lnTo>
                  <a:close/>
                  <a:moveTo>
                    <a:pt x="772" y="1474"/>
                  </a:moveTo>
                  <a:lnTo>
                    <a:pt x="772" y="1483"/>
                  </a:lnTo>
                  <a:lnTo>
                    <a:pt x="1230" y="1483"/>
                  </a:lnTo>
                  <a:lnTo>
                    <a:pt x="1230" y="1474"/>
                  </a:lnTo>
                  <a:lnTo>
                    <a:pt x="772" y="1474"/>
                  </a:lnTo>
                  <a:close/>
                  <a:moveTo>
                    <a:pt x="68" y="1431"/>
                  </a:moveTo>
                  <a:lnTo>
                    <a:pt x="68" y="1439"/>
                  </a:lnTo>
                  <a:lnTo>
                    <a:pt x="526" y="1439"/>
                  </a:lnTo>
                  <a:lnTo>
                    <a:pt x="526" y="1431"/>
                  </a:lnTo>
                  <a:lnTo>
                    <a:pt x="68" y="1431"/>
                  </a:lnTo>
                  <a:close/>
                  <a:moveTo>
                    <a:pt x="772" y="1423"/>
                  </a:moveTo>
                  <a:lnTo>
                    <a:pt x="772" y="1432"/>
                  </a:lnTo>
                  <a:lnTo>
                    <a:pt x="1230" y="1432"/>
                  </a:lnTo>
                  <a:lnTo>
                    <a:pt x="1230" y="1423"/>
                  </a:lnTo>
                  <a:lnTo>
                    <a:pt x="772" y="1423"/>
                  </a:lnTo>
                  <a:close/>
                  <a:moveTo>
                    <a:pt x="68" y="1380"/>
                  </a:moveTo>
                  <a:lnTo>
                    <a:pt x="68" y="1388"/>
                  </a:lnTo>
                  <a:lnTo>
                    <a:pt x="526" y="1388"/>
                  </a:lnTo>
                  <a:lnTo>
                    <a:pt x="526" y="1380"/>
                  </a:lnTo>
                  <a:lnTo>
                    <a:pt x="68" y="1380"/>
                  </a:lnTo>
                  <a:close/>
                  <a:moveTo>
                    <a:pt x="772" y="1372"/>
                  </a:moveTo>
                  <a:lnTo>
                    <a:pt x="772" y="1381"/>
                  </a:lnTo>
                  <a:lnTo>
                    <a:pt x="1230" y="1381"/>
                  </a:lnTo>
                  <a:lnTo>
                    <a:pt x="1230" y="1372"/>
                  </a:lnTo>
                  <a:lnTo>
                    <a:pt x="772" y="1372"/>
                  </a:lnTo>
                  <a:close/>
                  <a:moveTo>
                    <a:pt x="68" y="1330"/>
                  </a:moveTo>
                  <a:lnTo>
                    <a:pt x="68" y="1338"/>
                  </a:lnTo>
                  <a:lnTo>
                    <a:pt x="526" y="1338"/>
                  </a:lnTo>
                  <a:lnTo>
                    <a:pt x="526" y="1330"/>
                  </a:lnTo>
                  <a:lnTo>
                    <a:pt x="68" y="1330"/>
                  </a:lnTo>
                  <a:close/>
                  <a:moveTo>
                    <a:pt x="772" y="1321"/>
                  </a:moveTo>
                  <a:lnTo>
                    <a:pt x="772" y="1330"/>
                  </a:lnTo>
                  <a:lnTo>
                    <a:pt x="1230" y="1330"/>
                  </a:lnTo>
                  <a:lnTo>
                    <a:pt x="1230" y="1321"/>
                  </a:lnTo>
                  <a:lnTo>
                    <a:pt x="772" y="1321"/>
                  </a:lnTo>
                  <a:close/>
                  <a:moveTo>
                    <a:pt x="216" y="1086"/>
                  </a:moveTo>
                  <a:lnTo>
                    <a:pt x="216" y="1161"/>
                  </a:lnTo>
                  <a:lnTo>
                    <a:pt x="371" y="1161"/>
                  </a:lnTo>
                  <a:lnTo>
                    <a:pt x="371" y="1086"/>
                  </a:lnTo>
                  <a:lnTo>
                    <a:pt x="216" y="1086"/>
                  </a:lnTo>
                  <a:close/>
                  <a:moveTo>
                    <a:pt x="216" y="987"/>
                  </a:moveTo>
                  <a:lnTo>
                    <a:pt x="216" y="1062"/>
                  </a:lnTo>
                  <a:lnTo>
                    <a:pt x="371" y="1062"/>
                  </a:lnTo>
                  <a:lnTo>
                    <a:pt x="371" y="987"/>
                  </a:lnTo>
                  <a:lnTo>
                    <a:pt x="216" y="987"/>
                  </a:lnTo>
                  <a:close/>
                  <a:moveTo>
                    <a:pt x="216" y="888"/>
                  </a:moveTo>
                  <a:lnTo>
                    <a:pt x="216" y="964"/>
                  </a:lnTo>
                  <a:lnTo>
                    <a:pt x="371" y="964"/>
                  </a:lnTo>
                  <a:lnTo>
                    <a:pt x="371" y="888"/>
                  </a:lnTo>
                  <a:lnTo>
                    <a:pt x="216" y="888"/>
                  </a:lnTo>
                  <a:close/>
                  <a:moveTo>
                    <a:pt x="809" y="887"/>
                  </a:moveTo>
                  <a:lnTo>
                    <a:pt x="809" y="1045"/>
                  </a:lnTo>
                  <a:lnTo>
                    <a:pt x="921" y="1045"/>
                  </a:lnTo>
                  <a:lnTo>
                    <a:pt x="921" y="1013"/>
                  </a:lnTo>
                  <a:lnTo>
                    <a:pt x="844" y="1013"/>
                  </a:lnTo>
                  <a:lnTo>
                    <a:pt x="844" y="980"/>
                  </a:lnTo>
                  <a:lnTo>
                    <a:pt x="913" y="980"/>
                  </a:lnTo>
                  <a:lnTo>
                    <a:pt x="913" y="948"/>
                  </a:lnTo>
                  <a:lnTo>
                    <a:pt x="844" y="948"/>
                  </a:lnTo>
                  <a:lnTo>
                    <a:pt x="844" y="919"/>
                  </a:lnTo>
                  <a:lnTo>
                    <a:pt x="917" y="919"/>
                  </a:lnTo>
                  <a:lnTo>
                    <a:pt x="917" y="887"/>
                  </a:lnTo>
                  <a:lnTo>
                    <a:pt x="809" y="887"/>
                  </a:lnTo>
                  <a:close/>
                  <a:moveTo>
                    <a:pt x="1144" y="883"/>
                  </a:moveTo>
                  <a:lnTo>
                    <a:pt x="1122" y="886"/>
                  </a:lnTo>
                  <a:lnTo>
                    <a:pt x="1111" y="890"/>
                  </a:lnTo>
                  <a:lnTo>
                    <a:pt x="1102" y="895"/>
                  </a:lnTo>
                  <a:lnTo>
                    <a:pt x="1097" y="900"/>
                  </a:lnTo>
                  <a:lnTo>
                    <a:pt x="1092" y="905"/>
                  </a:lnTo>
                  <a:lnTo>
                    <a:pt x="1088" y="912"/>
                  </a:lnTo>
                  <a:lnTo>
                    <a:pt x="1085" y="922"/>
                  </a:lnTo>
                  <a:lnTo>
                    <a:pt x="1084" y="933"/>
                  </a:lnTo>
                  <a:lnTo>
                    <a:pt x="1085" y="946"/>
                  </a:lnTo>
                  <a:lnTo>
                    <a:pt x="1089" y="955"/>
                  </a:lnTo>
                  <a:lnTo>
                    <a:pt x="1093" y="961"/>
                  </a:lnTo>
                  <a:lnTo>
                    <a:pt x="1098" y="965"/>
                  </a:lnTo>
                  <a:lnTo>
                    <a:pt x="1103" y="968"/>
                  </a:lnTo>
                  <a:lnTo>
                    <a:pt x="1121" y="976"/>
                  </a:lnTo>
                  <a:lnTo>
                    <a:pt x="1139" y="982"/>
                  </a:lnTo>
                  <a:lnTo>
                    <a:pt x="1144" y="984"/>
                  </a:lnTo>
                  <a:lnTo>
                    <a:pt x="1149" y="987"/>
                  </a:lnTo>
                  <a:lnTo>
                    <a:pt x="1153" y="989"/>
                  </a:lnTo>
                  <a:lnTo>
                    <a:pt x="1156" y="992"/>
                  </a:lnTo>
                  <a:lnTo>
                    <a:pt x="1157" y="996"/>
                  </a:lnTo>
                  <a:lnTo>
                    <a:pt x="1158" y="1000"/>
                  </a:lnTo>
                  <a:lnTo>
                    <a:pt x="1158" y="1004"/>
                  </a:lnTo>
                  <a:lnTo>
                    <a:pt x="1156" y="1007"/>
                  </a:lnTo>
                  <a:lnTo>
                    <a:pt x="1154" y="1010"/>
                  </a:lnTo>
                  <a:lnTo>
                    <a:pt x="1151" y="1013"/>
                  </a:lnTo>
                  <a:lnTo>
                    <a:pt x="1147" y="1015"/>
                  </a:lnTo>
                  <a:lnTo>
                    <a:pt x="1142" y="1016"/>
                  </a:lnTo>
                  <a:lnTo>
                    <a:pt x="1138" y="1017"/>
                  </a:lnTo>
                  <a:lnTo>
                    <a:pt x="1134" y="1017"/>
                  </a:lnTo>
                  <a:lnTo>
                    <a:pt x="1126" y="1016"/>
                  </a:lnTo>
                  <a:lnTo>
                    <a:pt x="1117" y="1013"/>
                  </a:lnTo>
                  <a:lnTo>
                    <a:pt x="1112" y="1009"/>
                  </a:lnTo>
                  <a:lnTo>
                    <a:pt x="1107" y="1006"/>
                  </a:lnTo>
                  <a:lnTo>
                    <a:pt x="1104" y="1002"/>
                  </a:lnTo>
                  <a:lnTo>
                    <a:pt x="1079" y="1029"/>
                  </a:lnTo>
                  <a:lnTo>
                    <a:pt x="1090" y="1039"/>
                  </a:lnTo>
                  <a:lnTo>
                    <a:pt x="1103" y="1045"/>
                  </a:lnTo>
                  <a:lnTo>
                    <a:pt x="1117" y="1048"/>
                  </a:lnTo>
                  <a:lnTo>
                    <a:pt x="1132" y="1049"/>
                  </a:lnTo>
                  <a:lnTo>
                    <a:pt x="1143" y="1048"/>
                  </a:lnTo>
                  <a:lnTo>
                    <a:pt x="1155" y="1046"/>
                  </a:lnTo>
                  <a:lnTo>
                    <a:pt x="1165" y="1042"/>
                  </a:lnTo>
                  <a:lnTo>
                    <a:pt x="1175" y="1036"/>
                  </a:lnTo>
                  <a:lnTo>
                    <a:pt x="1180" y="1031"/>
                  </a:lnTo>
                  <a:lnTo>
                    <a:pt x="1184" y="1026"/>
                  </a:lnTo>
                  <a:lnTo>
                    <a:pt x="1188" y="1020"/>
                  </a:lnTo>
                  <a:lnTo>
                    <a:pt x="1191" y="1009"/>
                  </a:lnTo>
                  <a:lnTo>
                    <a:pt x="1193" y="997"/>
                  </a:lnTo>
                  <a:lnTo>
                    <a:pt x="1191" y="984"/>
                  </a:lnTo>
                  <a:lnTo>
                    <a:pt x="1187" y="975"/>
                  </a:lnTo>
                  <a:lnTo>
                    <a:pt x="1184" y="970"/>
                  </a:lnTo>
                  <a:lnTo>
                    <a:pt x="1179" y="965"/>
                  </a:lnTo>
                  <a:lnTo>
                    <a:pt x="1174" y="962"/>
                  </a:lnTo>
                  <a:lnTo>
                    <a:pt x="1157" y="954"/>
                  </a:lnTo>
                  <a:lnTo>
                    <a:pt x="1139" y="948"/>
                  </a:lnTo>
                  <a:lnTo>
                    <a:pt x="1131" y="946"/>
                  </a:lnTo>
                  <a:lnTo>
                    <a:pt x="1126" y="942"/>
                  </a:lnTo>
                  <a:lnTo>
                    <a:pt x="1123" y="939"/>
                  </a:lnTo>
                  <a:lnTo>
                    <a:pt x="1121" y="936"/>
                  </a:lnTo>
                  <a:lnTo>
                    <a:pt x="1119" y="931"/>
                  </a:lnTo>
                  <a:lnTo>
                    <a:pt x="1121" y="927"/>
                  </a:lnTo>
                  <a:lnTo>
                    <a:pt x="1123" y="923"/>
                  </a:lnTo>
                  <a:lnTo>
                    <a:pt x="1125" y="921"/>
                  </a:lnTo>
                  <a:lnTo>
                    <a:pt x="1128" y="919"/>
                  </a:lnTo>
                  <a:lnTo>
                    <a:pt x="1132" y="917"/>
                  </a:lnTo>
                  <a:lnTo>
                    <a:pt x="1136" y="916"/>
                  </a:lnTo>
                  <a:lnTo>
                    <a:pt x="1139" y="915"/>
                  </a:lnTo>
                  <a:lnTo>
                    <a:pt x="1143" y="915"/>
                  </a:lnTo>
                  <a:lnTo>
                    <a:pt x="1150" y="916"/>
                  </a:lnTo>
                  <a:lnTo>
                    <a:pt x="1157" y="917"/>
                  </a:lnTo>
                  <a:lnTo>
                    <a:pt x="1162" y="919"/>
                  </a:lnTo>
                  <a:lnTo>
                    <a:pt x="1165" y="922"/>
                  </a:lnTo>
                  <a:lnTo>
                    <a:pt x="1168" y="925"/>
                  </a:lnTo>
                  <a:lnTo>
                    <a:pt x="1192" y="899"/>
                  </a:lnTo>
                  <a:lnTo>
                    <a:pt x="1182" y="892"/>
                  </a:lnTo>
                  <a:lnTo>
                    <a:pt x="1170" y="887"/>
                  </a:lnTo>
                  <a:lnTo>
                    <a:pt x="1157" y="884"/>
                  </a:lnTo>
                  <a:lnTo>
                    <a:pt x="1144" y="883"/>
                  </a:lnTo>
                  <a:close/>
                  <a:moveTo>
                    <a:pt x="1009" y="883"/>
                  </a:moveTo>
                  <a:lnTo>
                    <a:pt x="986" y="886"/>
                  </a:lnTo>
                  <a:lnTo>
                    <a:pt x="976" y="890"/>
                  </a:lnTo>
                  <a:lnTo>
                    <a:pt x="967" y="895"/>
                  </a:lnTo>
                  <a:lnTo>
                    <a:pt x="961" y="900"/>
                  </a:lnTo>
                  <a:lnTo>
                    <a:pt x="957" y="905"/>
                  </a:lnTo>
                  <a:lnTo>
                    <a:pt x="953" y="912"/>
                  </a:lnTo>
                  <a:lnTo>
                    <a:pt x="950" y="922"/>
                  </a:lnTo>
                  <a:lnTo>
                    <a:pt x="949" y="933"/>
                  </a:lnTo>
                  <a:lnTo>
                    <a:pt x="950" y="946"/>
                  </a:lnTo>
                  <a:lnTo>
                    <a:pt x="954" y="955"/>
                  </a:lnTo>
                  <a:lnTo>
                    <a:pt x="958" y="961"/>
                  </a:lnTo>
                  <a:lnTo>
                    <a:pt x="962" y="965"/>
                  </a:lnTo>
                  <a:lnTo>
                    <a:pt x="968" y="968"/>
                  </a:lnTo>
                  <a:lnTo>
                    <a:pt x="985" y="976"/>
                  </a:lnTo>
                  <a:lnTo>
                    <a:pt x="1004" y="982"/>
                  </a:lnTo>
                  <a:lnTo>
                    <a:pt x="1009" y="984"/>
                  </a:lnTo>
                  <a:lnTo>
                    <a:pt x="1013" y="987"/>
                  </a:lnTo>
                  <a:lnTo>
                    <a:pt x="1018" y="989"/>
                  </a:lnTo>
                  <a:lnTo>
                    <a:pt x="1021" y="992"/>
                  </a:lnTo>
                  <a:lnTo>
                    <a:pt x="1022" y="996"/>
                  </a:lnTo>
                  <a:lnTo>
                    <a:pt x="1023" y="1000"/>
                  </a:lnTo>
                  <a:lnTo>
                    <a:pt x="1023" y="1004"/>
                  </a:lnTo>
                  <a:lnTo>
                    <a:pt x="1021" y="1007"/>
                  </a:lnTo>
                  <a:lnTo>
                    <a:pt x="1019" y="1010"/>
                  </a:lnTo>
                  <a:lnTo>
                    <a:pt x="1015" y="1013"/>
                  </a:lnTo>
                  <a:lnTo>
                    <a:pt x="1011" y="1015"/>
                  </a:lnTo>
                  <a:lnTo>
                    <a:pt x="1007" y="1016"/>
                  </a:lnTo>
                  <a:lnTo>
                    <a:pt x="1003" y="1017"/>
                  </a:lnTo>
                  <a:lnTo>
                    <a:pt x="999" y="1017"/>
                  </a:lnTo>
                  <a:lnTo>
                    <a:pt x="991" y="1016"/>
                  </a:lnTo>
                  <a:lnTo>
                    <a:pt x="982" y="1013"/>
                  </a:lnTo>
                  <a:lnTo>
                    <a:pt x="977" y="1009"/>
                  </a:lnTo>
                  <a:lnTo>
                    <a:pt x="972" y="1006"/>
                  </a:lnTo>
                  <a:lnTo>
                    <a:pt x="969" y="1002"/>
                  </a:lnTo>
                  <a:lnTo>
                    <a:pt x="944" y="1029"/>
                  </a:lnTo>
                  <a:lnTo>
                    <a:pt x="955" y="1039"/>
                  </a:lnTo>
                  <a:lnTo>
                    <a:pt x="968" y="1045"/>
                  </a:lnTo>
                  <a:lnTo>
                    <a:pt x="982" y="1048"/>
                  </a:lnTo>
                  <a:lnTo>
                    <a:pt x="997" y="1049"/>
                  </a:lnTo>
                  <a:lnTo>
                    <a:pt x="1008" y="1048"/>
                  </a:lnTo>
                  <a:lnTo>
                    <a:pt x="1020" y="1046"/>
                  </a:lnTo>
                  <a:lnTo>
                    <a:pt x="1030" y="1042"/>
                  </a:lnTo>
                  <a:lnTo>
                    <a:pt x="1039" y="1036"/>
                  </a:lnTo>
                  <a:lnTo>
                    <a:pt x="1045" y="1031"/>
                  </a:lnTo>
                  <a:lnTo>
                    <a:pt x="1049" y="1026"/>
                  </a:lnTo>
                  <a:lnTo>
                    <a:pt x="1053" y="1020"/>
                  </a:lnTo>
                  <a:lnTo>
                    <a:pt x="1056" y="1009"/>
                  </a:lnTo>
                  <a:lnTo>
                    <a:pt x="1058" y="997"/>
                  </a:lnTo>
                  <a:lnTo>
                    <a:pt x="1056" y="984"/>
                  </a:lnTo>
                  <a:lnTo>
                    <a:pt x="1052" y="975"/>
                  </a:lnTo>
                  <a:lnTo>
                    <a:pt x="1049" y="970"/>
                  </a:lnTo>
                  <a:lnTo>
                    <a:pt x="1044" y="965"/>
                  </a:lnTo>
                  <a:lnTo>
                    <a:pt x="1038" y="962"/>
                  </a:lnTo>
                  <a:lnTo>
                    <a:pt x="1022" y="954"/>
                  </a:lnTo>
                  <a:lnTo>
                    <a:pt x="1004" y="948"/>
                  </a:lnTo>
                  <a:lnTo>
                    <a:pt x="996" y="946"/>
                  </a:lnTo>
                  <a:lnTo>
                    <a:pt x="991" y="942"/>
                  </a:lnTo>
                  <a:lnTo>
                    <a:pt x="987" y="939"/>
                  </a:lnTo>
                  <a:lnTo>
                    <a:pt x="985" y="936"/>
                  </a:lnTo>
                  <a:lnTo>
                    <a:pt x="984" y="931"/>
                  </a:lnTo>
                  <a:lnTo>
                    <a:pt x="985" y="927"/>
                  </a:lnTo>
                  <a:lnTo>
                    <a:pt x="987" y="923"/>
                  </a:lnTo>
                  <a:lnTo>
                    <a:pt x="989" y="921"/>
                  </a:lnTo>
                  <a:lnTo>
                    <a:pt x="993" y="919"/>
                  </a:lnTo>
                  <a:lnTo>
                    <a:pt x="997" y="917"/>
                  </a:lnTo>
                  <a:lnTo>
                    <a:pt x="1001" y="916"/>
                  </a:lnTo>
                  <a:lnTo>
                    <a:pt x="1004" y="915"/>
                  </a:lnTo>
                  <a:lnTo>
                    <a:pt x="1008" y="915"/>
                  </a:lnTo>
                  <a:lnTo>
                    <a:pt x="1015" y="916"/>
                  </a:lnTo>
                  <a:lnTo>
                    <a:pt x="1022" y="917"/>
                  </a:lnTo>
                  <a:lnTo>
                    <a:pt x="1027" y="919"/>
                  </a:lnTo>
                  <a:lnTo>
                    <a:pt x="1030" y="922"/>
                  </a:lnTo>
                  <a:lnTo>
                    <a:pt x="1033" y="925"/>
                  </a:lnTo>
                  <a:lnTo>
                    <a:pt x="1057" y="899"/>
                  </a:lnTo>
                  <a:lnTo>
                    <a:pt x="1047" y="892"/>
                  </a:lnTo>
                  <a:lnTo>
                    <a:pt x="1035" y="887"/>
                  </a:lnTo>
                  <a:lnTo>
                    <a:pt x="1022" y="884"/>
                  </a:lnTo>
                  <a:lnTo>
                    <a:pt x="1009" y="883"/>
                  </a:lnTo>
                  <a:close/>
                  <a:moveTo>
                    <a:pt x="193" y="775"/>
                  </a:moveTo>
                  <a:lnTo>
                    <a:pt x="394" y="775"/>
                  </a:lnTo>
                  <a:lnTo>
                    <a:pt x="394" y="1180"/>
                  </a:lnTo>
                  <a:lnTo>
                    <a:pt x="193" y="1180"/>
                  </a:lnTo>
                  <a:lnTo>
                    <a:pt x="193" y="775"/>
                  </a:lnTo>
                  <a:close/>
                  <a:moveTo>
                    <a:pt x="238" y="715"/>
                  </a:moveTo>
                  <a:lnTo>
                    <a:pt x="238" y="739"/>
                  </a:lnTo>
                  <a:lnTo>
                    <a:pt x="157" y="739"/>
                  </a:lnTo>
                  <a:lnTo>
                    <a:pt x="157" y="1215"/>
                  </a:lnTo>
                  <a:lnTo>
                    <a:pt x="429" y="1215"/>
                  </a:lnTo>
                  <a:lnTo>
                    <a:pt x="429" y="739"/>
                  </a:lnTo>
                  <a:lnTo>
                    <a:pt x="349" y="739"/>
                  </a:lnTo>
                  <a:lnTo>
                    <a:pt x="349" y="715"/>
                  </a:lnTo>
                  <a:lnTo>
                    <a:pt x="238" y="715"/>
                  </a:lnTo>
                  <a:close/>
                  <a:moveTo>
                    <a:pt x="1466" y="615"/>
                  </a:moveTo>
                  <a:lnTo>
                    <a:pt x="1575" y="720"/>
                  </a:lnTo>
                  <a:lnTo>
                    <a:pt x="1577" y="721"/>
                  </a:lnTo>
                  <a:lnTo>
                    <a:pt x="1580" y="725"/>
                  </a:lnTo>
                  <a:lnTo>
                    <a:pt x="1585" y="731"/>
                  </a:lnTo>
                  <a:lnTo>
                    <a:pt x="1591" y="740"/>
                  </a:lnTo>
                  <a:lnTo>
                    <a:pt x="1594" y="750"/>
                  </a:lnTo>
                  <a:lnTo>
                    <a:pt x="1596" y="764"/>
                  </a:lnTo>
                  <a:lnTo>
                    <a:pt x="1596" y="771"/>
                  </a:lnTo>
                  <a:lnTo>
                    <a:pt x="1596" y="786"/>
                  </a:lnTo>
                  <a:lnTo>
                    <a:pt x="1596" y="807"/>
                  </a:lnTo>
                  <a:lnTo>
                    <a:pt x="1596" y="834"/>
                  </a:lnTo>
                  <a:lnTo>
                    <a:pt x="1596" y="867"/>
                  </a:lnTo>
                  <a:lnTo>
                    <a:pt x="1596" y="904"/>
                  </a:lnTo>
                  <a:lnTo>
                    <a:pt x="1596" y="947"/>
                  </a:lnTo>
                  <a:lnTo>
                    <a:pt x="1596" y="993"/>
                  </a:lnTo>
                  <a:lnTo>
                    <a:pt x="1596" y="1094"/>
                  </a:lnTo>
                  <a:lnTo>
                    <a:pt x="1596" y="1148"/>
                  </a:lnTo>
                  <a:lnTo>
                    <a:pt x="1596" y="1625"/>
                  </a:lnTo>
                  <a:lnTo>
                    <a:pt x="1596" y="1667"/>
                  </a:lnTo>
                  <a:lnTo>
                    <a:pt x="1596" y="1704"/>
                  </a:lnTo>
                  <a:lnTo>
                    <a:pt x="1596" y="1736"/>
                  </a:lnTo>
                  <a:lnTo>
                    <a:pt x="1593" y="1756"/>
                  </a:lnTo>
                  <a:lnTo>
                    <a:pt x="1586" y="1773"/>
                  </a:lnTo>
                  <a:lnTo>
                    <a:pt x="1576" y="1786"/>
                  </a:lnTo>
                  <a:lnTo>
                    <a:pt x="1565" y="1797"/>
                  </a:lnTo>
                  <a:lnTo>
                    <a:pt x="1551" y="1803"/>
                  </a:lnTo>
                  <a:lnTo>
                    <a:pt x="1538" y="1805"/>
                  </a:lnTo>
                  <a:lnTo>
                    <a:pt x="1523" y="1805"/>
                  </a:lnTo>
                  <a:lnTo>
                    <a:pt x="1505" y="1805"/>
                  </a:lnTo>
                  <a:lnTo>
                    <a:pt x="1466" y="1805"/>
                  </a:lnTo>
                  <a:lnTo>
                    <a:pt x="1449" y="1805"/>
                  </a:lnTo>
                  <a:lnTo>
                    <a:pt x="1439" y="1805"/>
                  </a:lnTo>
                  <a:lnTo>
                    <a:pt x="1449" y="1802"/>
                  </a:lnTo>
                  <a:lnTo>
                    <a:pt x="1457" y="1794"/>
                  </a:lnTo>
                  <a:lnTo>
                    <a:pt x="1465" y="1781"/>
                  </a:lnTo>
                  <a:lnTo>
                    <a:pt x="1470" y="1767"/>
                  </a:lnTo>
                  <a:lnTo>
                    <a:pt x="1473" y="1752"/>
                  </a:lnTo>
                  <a:lnTo>
                    <a:pt x="1474" y="1736"/>
                  </a:lnTo>
                  <a:lnTo>
                    <a:pt x="1474" y="1729"/>
                  </a:lnTo>
                  <a:lnTo>
                    <a:pt x="1474" y="1714"/>
                  </a:lnTo>
                  <a:lnTo>
                    <a:pt x="1474" y="1692"/>
                  </a:lnTo>
                  <a:lnTo>
                    <a:pt x="1474" y="1664"/>
                  </a:lnTo>
                  <a:lnTo>
                    <a:pt x="1474" y="1629"/>
                  </a:lnTo>
                  <a:lnTo>
                    <a:pt x="1474" y="1590"/>
                  </a:lnTo>
                  <a:lnTo>
                    <a:pt x="1474" y="1545"/>
                  </a:lnTo>
                  <a:lnTo>
                    <a:pt x="1474" y="1445"/>
                  </a:lnTo>
                  <a:lnTo>
                    <a:pt x="1474" y="1391"/>
                  </a:lnTo>
                  <a:lnTo>
                    <a:pt x="1474" y="1335"/>
                  </a:lnTo>
                  <a:lnTo>
                    <a:pt x="1474" y="1277"/>
                  </a:lnTo>
                  <a:lnTo>
                    <a:pt x="1474" y="1218"/>
                  </a:lnTo>
                  <a:lnTo>
                    <a:pt x="1474" y="1042"/>
                  </a:lnTo>
                  <a:lnTo>
                    <a:pt x="1474" y="985"/>
                  </a:lnTo>
                  <a:lnTo>
                    <a:pt x="1474" y="931"/>
                  </a:lnTo>
                  <a:lnTo>
                    <a:pt x="1474" y="832"/>
                  </a:lnTo>
                  <a:lnTo>
                    <a:pt x="1474" y="788"/>
                  </a:lnTo>
                  <a:lnTo>
                    <a:pt x="1474" y="748"/>
                  </a:lnTo>
                  <a:lnTo>
                    <a:pt x="1474" y="714"/>
                  </a:lnTo>
                  <a:lnTo>
                    <a:pt x="1474" y="686"/>
                  </a:lnTo>
                  <a:lnTo>
                    <a:pt x="1474" y="664"/>
                  </a:lnTo>
                  <a:lnTo>
                    <a:pt x="1474" y="650"/>
                  </a:lnTo>
                  <a:lnTo>
                    <a:pt x="1474" y="642"/>
                  </a:lnTo>
                  <a:lnTo>
                    <a:pt x="1473" y="632"/>
                  </a:lnTo>
                  <a:lnTo>
                    <a:pt x="1470" y="623"/>
                  </a:lnTo>
                  <a:lnTo>
                    <a:pt x="1466" y="615"/>
                  </a:lnTo>
                  <a:close/>
                  <a:moveTo>
                    <a:pt x="1453" y="603"/>
                  </a:moveTo>
                  <a:lnTo>
                    <a:pt x="1454" y="604"/>
                  </a:lnTo>
                  <a:lnTo>
                    <a:pt x="1455" y="605"/>
                  </a:lnTo>
                  <a:lnTo>
                    <a:pt x="1457" y="606"/>
                  </a:lnTo>
                  <a:lnTo>
                    <a:pt x="1461" y="609"/>
                  </a:lnTo>
                  <a:lnTo>
                    <a:pt x="1464" y="612"/>
                  </a:lnTo>
                  <a:lnTo>
                    <a:pt x="1466" y="615"/>
                  </a:lnTo>
                  <a:lnTo>
                    <a:pt x="1453" y="603"/>
                  </a:lnTo>
                  <a:close/>
                  <a:moveTo>
                    <a:pt x="68" y="603"/>
                  </a:moveTo>
                  <a:lnTo>
                    <a:pt x="68" y="611"/>
                  </a:lnTo>
                  <a:lnTo>
                    <a:pt x="526" y="611"/>
                  </a:lnTo>
                  <a:lnTo>
                    <a:pt x="526" y="603"/>
                  </a:lnTo>
                  <a:lnTo>
                    <a:pt x="68" y="603"/>
                  </a:lnTo>
                  <a:close/>
                  <a:moveTo>
                    <a:pt x="772" y="595"/>
                  </a:moveTo>
                  <a:lnTo>
                    <a:pt x="772" y="604"/>
                  </a:lnTo>
                  <a:lnTo>
                    <a:pt x="1230" y="604"/>
                  </a:lnTo>
                  <a:lnTo>
                    <a:pt x="1230" y="595"/>
                  </a:lnTo>
                  <a:lnTo>
                    <a:pt x="772" y="595"/>
                  </a:lnTo>
                  <a:close/>
                  <a:moveTo>
                    <a:pt x="68" y="552"/>
                  </a:moveTo>
                  <a:lnTo>
                    <a:pt x="68" y="560"/>
                  </a:lnTo>
                  <a:lnTo>
                    <a:pt x="526" y="560"/>
                  </a:lnTo>
                  <a:lnTo>
                    <a:pt x="526" y="552"/>
                  </a:lnTo>
                  <a:lnTo>
                    <a:pt x="68" y="552"/>
                  </a:lnTo>
                  <a:close/>
                  <a:moveTo>
                    <a:pt x="772" y="544"/>
                  </a:moveTo>
                  <a:lnTo>
                    <a:pt x="772" y="553"/>
                  </a:lnTo>
                  <a:lnTo>
                    <a:pt x="1230" y="553"/>
                  </a:lnTo>
                  <a:lnTo>
                    <a:pt x="1230" y="544"/>
                  </a:lnTo>
                  <a:lnTo>
                    <a:pt x="772" y="544"/>
                  </a:lnTo>
                  <a:close/>
                  <a:moveTo>
                    <a:pt x="1297" y="452"/>
                  </a:moveTo>
                  <a:lnTo>
                    <a:pt x="1420" y="565"/>
                  </a:lnTo>
                  <a:lnTo>
                    <a:pt x="1422" y="567"/>
                  </a:lnTo>
                  <a:lnTo>
                    <a:pt x="1426" y="572"/>
                  </a:lnTo>
                  <a:lnTo>
                    <a:pt x="1431" y="578"/>
                  </a:lnTo>
                  <a:lnTo>
                    <a:pt x="1437" y="587"/>
                  </a:lnTo>
                  <a:lnTo>
                    <a:pt x="1441" y="600"/>
                  </a:lnTo>
                  <a:lnTo>
                    <a:pt x="1443" y="614"/>
                  </a:lnTo>
                  <a:lnTo>
                    <a:pt x="1443" y="621"/>
                  </a:lnTo>
                  <a:lnTo>
                    <a:pt x="1443" y="636"/>
                  </a:lnTo>
                  <a:lnTo>
                    <a:pt x="1443" y="657"/>
                  </a:lnTo>
                  <a:lnTo>
                    <a:pt x="1443" y="684"/>
                  </a:lnTo>
                  <a:lnTo>
                    <a:pt x="1443" y="717"/>
                  </a:lnTo>
                  <a:lnTo>
                    <a:pt x="1443" y="755"/>
                  </a:lnTo>
                  <a:lnTo>
                    <a:pt x="1443" y="1467"/>
                  </a:lnTo>
                  <a:lnTo>
                    <a:pt x="1443" y="1520"/>
                  </a:lnTo>
                  <a:lnTo>
                    <a:pt x="1443" y="1570"/>
                  </a:lnTo>
                  <a:lnTo>
                    <a:pt x="1443" y="1659"/>
                  </a:lnTo>
                  <a:lnTo>
                    <a:pt x="1443" y="1697"/>
                  </a:lnTo>
                  <a:lnTo>
                    <a:pt x="1443" y="1730"/>
                  </a:lnTo>
                  <a:lnTo>
                    <a:pt x="1441" y="1749"/>
                  </a:lnTo>
                  <a:lnTo>
                    <a:pt x="1436" y="1766"/>
                  </a:lnTo>
                  <a:lnTo>
                    <a:pt x="1426" y="1780"/>
                  </a:lnTo>
                  <a:lnTo>
                    <a:pt x="1416" y="1790"/>
                  </a:lnTo>
                  <a:lnTo>
                    <a:pt x="1403" y="1799"/>
                  </a:lnTo>
                  <a:lnTo>
                    <a:pt x="1391" y="1804"/>
                  </a:lnTo>
                  <a:lnTo>
                    <a:pt x="1377" y="1806"/>
                  </a:lnTo>
                  <a:lnTo>
                    <a:pt x="1330" y="1806"/>
                  </a:lnTo>
                  <a:lnTo>
                    <a:pt x="1311" y="1806"/>
                  </a:lnTo>
                  <a:lnTo>
                    <a:pt x="1292" y="1806"/>
                  </a:lnTo>
                  <a:lnTo>
                    <a:pt x="1278" y="1806"/>
                  </a:lnTo>
                  <a:lnTo>
                    <a:pt x="1268" y="1806"/>
                  </a:lnTo>
                  <a:lnTo>
                    <a:pt x="1278" y="1803"/>
                  </a:lnTo>
                  <a:lnTo>
                    <a:pt x="1286" y="1797"/>
                  </a:lnTo>
                  <a:lnTo>
                    <a:pt x="1293" y="1786"/>
                  </a:lnTo>
                  <a:lnTo>
                    <a:pt x="1299" y="1774"/>
                  </a:lnTo>
                  <a:lnTo>
                    <a:pt x="1304" y="1759"/>
                  </a:lnTo>
                  <a:lnTo>
                    <a:pt x="1307" y="1745"/>
                  </a:lnTo>
                  <a:lnTo>
                    <a:pt x="1308" y="1730"/>
                  </a:lnTo>
                  <a:lnTo>
                    <a:pt x="1308" y="1722"/>
                  </a:lnTo>
                  <a:lnTo>
                    <a:pt x="1308" y="1707"/>
                  </a:lnTo>
                  <a:lnTo>
                    <a:pt x="1308" y="1685"/>
                  </a:lnTo>
                  <a:lnTo>
                    <a:pt x="1308" y="1656"/>
                  </a:lnTo>
                  <a:lnTo>
                    <a:pt x="1308" y="1622"/>
                  </a:lnTo>
                  <a:lnTo>
                    <a:pt x="1308" y="1537"/>
                  </a:lnTo>
                  <a:lnTo>
                    <a:pt x="1308" y="1488"/>
                  </a:lnTo>
                  <a:lnTo>
                    <a:pt x="1308" y="1436"/>
                  </a:lnTo>
                  <a:lnTo>
                    <a:pt x="1308" y="1380"/>
                  </a:lnTo>
                  <a:lnTo>
                    <a:pt x="1308" y="1321"/>
                  </a:lnTo>
                  <a:lnTo>
                    <a:pt x="1308" y="1261"/>
                  </a:lnTo>
                  <a:lnTo>
                    <a:pt x="1308" y="1200"/>
                  </a:lnTo>
                  <a:lnTo>
                    <a:pt x="1308" y="949"/>
                  </a:lnTo>
                  <a:lnTo>
                    <a:pt x="1308" y="889"/>
                  </a:lnTo>
                  <a:lnTo>
                    <a:pt x="1308" y="831"/>
                  </a:lnTo>
                  <a:lnTo>
                    <a:pt x="1308" y="629"/>
                  </a:lnTo>
                  <a:lnTo>
                    <a:pt x="1308" y="589"/>
                  </a:lnTo>
                  <a:lnTo>
                    <a:pt x="1308" y="555"/>
                  </a:lnTo>
                  <a:lnTo>
                    <a:pt x="1308" y="527"/>
                  </a:lnTo>
                  <a:lnTo>
                    <a:pt x="1308" y="504"/>
                  </a:lnTo>
                  <a:lnTo>
                    <a:pt x="1308" y="489"/>
                  </a:lnTo>
                  <a:lnTo>
                    <a:pt x="1308" y="482"/>
                  </a:lnTo>
                  <a:lnTo>
                    <a:pt x="1307" y="470"/>
                  </a:lnTo>
                  <a:lnTo>
                    <a:pt x="1303" y="459"/>
                  </a:lnTo>
                  <a:lnTo>
                    <a:pt x="1297" y="452"/>
                  </a:lnTo>
                  <a:close/>
                  <a:moveTo>
                    <a:pt x="1284" y="439"/>
                  </a:moveTo>
                  <a:lnTo>
                    <a:pt x="1285" y="439"/>
                  </a:lnTo>
                  <a:lnTo>
                    <a:pt x="1286" y="440"/>
                  </a:lnTo>
                  <a:lnTo>
                    <a:pt x="1289" y="443"/>
                  </a:lnTo>
                  <a:lnTo>
                    <a:pt x="1291" y="445"/>
                  </a:lnTo>
                  <a:lnTo>
                    <a:pt x="1294" y="448"/>
                  </a:lnTo>
                  <a:lnTo>
                    <a:pt x="1297" y="452"/>
                  </a:lnTo>
                  <a:lnTo>
                    <a:pt x="1284" y="439"/>
                  </a:lnTo>
                  <a:close/>
                  <a:moveTo>
                    <a:pt x="577" y="431"/>
                  </a:moveTo>
                  <a:lnTo>
                    <a:pt x="578" y="432"/>
                  </a:lnTo>
                  <a:lnTo>
                    <a:pt x="579" y="433"/>
                  </a:lnTo>
                  <a:lnTo>
                    <a:pt x="581" y="434"/>
                  </a:lnTo>
                  <a:lnTo>
                    <a:pt x="584" y="437"/>
                  </a:lnTo>
                  <a:lnTo>
                    <a:pt x="587" y="440"/>
                  </a:lnTo>
                  <a:lnTo>
                    <a:pt x="590" y="444"/>
                  </a:lnTo>
                  <a:lnTo>
                    <a:pt x="577" y="431"/>
                  </a:lnTo>
                  <a:close/>
                  <a:moveTo>
                    <a:pt x="765" y="426"/>
                  </a:moveTo>
                  <a:lnTo>
                    <a:pt x="1237" y="426"/>
                  </a:lnTo>
                  <a:lnTo>
                    <a:pt x="1252" y="429"/>
                  </a:lnTo>
                  <a:lnTo>
                    <a:pt x="1266" y="435"/>
                  </a:lnTo>
                  <a:lnTo>
                    <a:pt x="1278" y="446"/>
                  </a:lnTo>
                  <a:lnTo>
                    <a:pt x="1287" y="459"/>
                  </a:lnTo>
                  <a:lnTo>
                    <a:pt x="1292" y="476"/>
                  </a:lnTo>
                  <a:lnTo>
                    <a:pt x="1294" y="494"/>
                  </a:lnTo>
                  <a:lnTo>
                    <a:pt x="1294" y="1735"/>
                  </a:lnTo>
                  <a:lnTo>
                    <a:pt x="1292" y="1754"/>
                  </a:lnTo>
                  <a:lnTo>
                    <a:pt x="1287" y="1770"/>
                  </a:lnTo>
                  <a:lnTo>
                    <a:pt x="1278" y="1783"/>
                  </a:lnTo>
                  <a:lnTo>
                    <a:pt x="1266" y="1795"/>
                  </a:lnTo>
                  <a:lnTo>
                    <a:pt x="1252" y="1801"/>
                  </a:lnTo>
                  <a:lnTo>
                    <a:pt x="1237" y="1803"/>
                  </a:lnTo>
                  <a:lnTo>
                    <a:pt x="765" y="1803"/>
                  </a:lnTo>
                  <a:lnTo>
                    <a:pt x="751" y="1801"/>
                  </a:lnTo>
                  <a:lnTo>
                    <a:pt x="738" y="1796"/>
                  </a:lnTo>
                  <a:lnTo>
                    <a:pt x="726" y="1786"/>
                  </a:lnTo>
                  <a:lnTo>
                    <a:pt x="717" y="1774"/>
                  </a:lnTo>
                  <a:lnTo>
                    <a:pt x="703" y="1787"/>
                  </a:lnTo>
                  <a:lnTo>
                    <a:pt x="687" y="1796"/>
                  </a:lnTo>
                  <a:lnTo>
                    <a:pt x="670" y="1798"/>
                  </a:lnTo>
                  <a:lnTo>
                    <a:pt x="622" y="1798"/>
                  </a:lnTo>
                  <a:lnTo>
                    <a:pt x="603" y="1798"/>
                  </a:lnTo>
                  <a:lnTo>
                    <a:pt x="585" y="1798"/>
                  </a:lnTo>
                  <a:lnTo>
                    <a:pt x="570" y="1798"/>
                  </a:lnTo>
                  <a:lnTo>
                    <a:pt x="560" y="1798"/>
                  </a:lnTo>
                  <a:lnTo>
                    <a:pt x="570" y="1796"/>
                  </a:lnTo>
                  <a:lnTo>
                    <a:pt x="579" y="1788"/>
                  </a:lnTo>
                  <a:lnTo>
                    <a:pt x="586" y="1778"/>
                  </a:lnTo>
                  <a:lnTo>
                    <a:pt x="592" y="1766"/>
                  </a:lnTo>
                  <a:lnTo>
                    <a:pt x="596" y="1751"/>
                  </a:lnTo>
                  <a:lnTo>
                    <a:pt x="599" y="1736"/>
                  </a:lnTo>
                  <a:lnTo>
                    <a:pt x="601" y="1722"/>
                  </a:lnTo>
                  <a:lnTo>
                    <a:pt x="601" y="475"/>
                  </a:lnTo>
                  <a:lnTo>
                    <a:pt x="598" y="462"/>
                  </a:lnTo>
                  <a:lnTo>
                    <a:pt x="595" y="452"/>
                  </a:lnTo>
                  <a:lnTo>
                    <a:pt x="590" y="444"/>
                  </a:lnTo>
                  <a:lnTo>
                    <a:pt x="708" y="553"/>
                  </a:lnTo>
                  <a:lnTo>
                    <a:pt x="708" y="494"/>
                  </a:lnTo>
                  <a:lnTo>
                    <a:pt x="710" y="476"/>
                  </a:lnTo>
                  <a:lnTo>
                    <a:pt x="715" y="459"/>
                  </a:lnTo>
                  <a:lnTo>
                    <a:pt x="724" y="446"/>
                  </a:lnTo>
                  <a:lnTo>
                    <a:pt x="736" y="435"/>
                  </a:lnTo>
                  <a:lnTo>
                    <a:pt x="750" y="429"/>
                  </a:lnTo>
                  <a:lnTo>
                    <a:pt x="765" y="426"/>
                  </a:lnTo>
                  <a:close/>
                  <a:moveTo>
                    <a:pt x="58" y="426"/>
                  </a:moveTo>
                  <a:lnTo>
                    <a:pt x="529" y="426"/>
                  </a:lnTo>
                  <a:lnTo>
                    <a:pt x="544" y="429"/>
                  </a:lnTo>
                  <a:lnTo>
                    <a:pt x="559" y="435"/>
                  </a:lnTo>
                  <a:lnTo>
                    <a:pt x="570" y="446"/>
                  </a:lnTo>
                  <a:lnTo>
                    <a:pt x="580" y="459"/>
                  </a:lnTo>
                  <a:lnTo>
                    <a:pt x="585" y="476"/>
                  </a:lnTo>
                  <a:lnTo>
                    <a:pt x="587" y="494"/>
                  </a:lnTo>
                  <a:lnTo>
                    <a:pt x="587" y="1735"/>
                  </a:lnTo>
                  <a:lnTo>
                    <a:pt x="585" y="1754"/>
                  </a:lnTo>
                  <a:lnTo>
                    <a:pt x="580" y="1770"/>
                  </a:lnTo>
                  <a:lnTo>
                    <a:pt x="570" y="1783"/>
                  </a:lnTo>
                  <a:lnTo>
                    <a:pt x="559" y="1795"/>
                  </a:lnTo>
                  <a:lnTo>
                    <a:pt x="544" y="1801"/>
                  </a:lnTo>
                  <a:lnTo>
                    <a:pt x="529" y="1803"/>
                  </a:lnTo>
                  <a:lnTo>
                    <a:pt x="58" y="1803"/>
                  </a:lnTo>
                  <a:lnTo>
                    <a:pt x="42" y="1801"/>
                  </a:lnTo>
                  <a:lnTo>
                    <a:pt x="29" y="1795"/>
                  </a:lnTo>
                  <a:lnTo>
                    <a:pt x="17" y="1783"/>
                  </a:lnTo>
                  <a:lnTo>
                    <a:pt x="8" y="1770"/>
                  </a:lnTo>
                  <a:lnTo>
                    <a:pt x="3" y="1754"/>
                  </a:lnTo>
                  <a:lnTo>
                    <a:pt x="0" y="1735"/>
                  </a:lnTo>
                  <a:lnTo>
                    <a:pt x="0" y="494"/>
                  </a:lnTo>
                  <a:lnTo>
                    <a:pt x="3" y="476"/>
                  </a:lnTo>
                  <a:lnTo>
                    <a:pt x="8" y="459"/>
                  </a:lnTo>
                  <a:lnTo>
                    <a:pt x="17" y="446"/>
                  </a:lnTo>
                  <a:lnTo>
                    <a:pt x="29" y="435"/>
                  </a:lnTo>
                  <a:lnTo>
                    <a:pt x="42" y="429"/>
                  </a:lnTo>
                  <a:lnTo>
                    <a:pt x="58" y="426"/>
                  </a:lnTo>
                  <a:close/>
                  <a:moveTo>
                    <a:pt x="333" y="0"/>
                  </a:moveTo>
                  <a:lnTo>
                    <a:pt x="310" y="133"/>
                  </a:lnTo>
                  <a:lnTo>
                    <a:pt x="414" y="136"/>
                  </a:lnTo>
                  <a:lnTo>
                    <a:pt x="290" y="342"/>
                  </a:lnTo>
                  <a:lnTo>
                    <a:pt x="316" y="189"/>
                  </a:lnTo>
                  <a:lnTo>
                    <a:pt x="205" y="189"/>
                  </a:lnTo>
                  <a:lnTo>
                    <a:pt x="207" y="187"/>
                  </a:lnTo>
                  <a:lnTo>
                    <a:pt x="212" y="180"/>
                  </a:lnTo>
                  <a:lnTo>
                    <a:pt x="219" y="170"/>
                  </a:lnTo>
                  <a:lnTo>
                    <a:pt x="228" y="157"/>
                  </a:lnTo>
                  <a:lnTo>
                    <a:pt x="239" y="141"/>
                  </a:lnTo>
                  <a:lnTo>
                    <a:pt x="250" y="124"/>
                  </a:lnTo>
                  <a:lnTo>
                    <a:pt x="263" y="106"/>
                  </a:lnTo>
                  <a:lnTo>
                    <a:pt x="275" y="87"/>
                  </a:lnTo>
                  <a:lnTo>
                    <a:pt x="287" y="69"/>
                  </a:lnTo>
                  <a:lnTo>
                    <a:pt x="299" y="52"/>
                  </a:lnTo>
                  <a:lnTo>
                    <a:pt x="309" y="35"/>
                  </a:lnTo>
                  <a:lnTo>
                    <a:pt x="319" y="21"/>
                  </a:lnTo>
                  <a:lnTo>
                    <a:pt x="326" y="11"/>
                  </a:lnTo>
                  <a:lnTo>
                    <a:pt x="33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31" name="Freeform 101"/>
            <p:cNvSpPr>
              <a:spLocks noChangeAspect="1" noEditPoints="1"/>
            </p:cNvSpPr>
            <p:nvPr/>
          </p:nvSpPr>
          <p:spPr bwMode="auto">
            <a:xfrm>
              <a:off x="2986724" y="4643611"/>
              <a:ext cx="122353" cy="160336"/>
            </a:xfrm>
            <a:custGeom>
              <a:avLst/>
              <a:gdLst>
                <a:gd name="T0" fmla="*/ 1515 w 1990"/>
                <a:gd name="T1" fmla="*/ 2169 h 3239"/>
                <a:gd name="T2" fmla="*/ 475 w 1990"/>
                <a:gd name="T3" fmla="*/ 2645 h 3239"/>
                <a:gd name="T4" fmla="*/ 475 w 1990"/>
                <a:gd name="T5" fmla="*/ 1486 h 3239"/>
                <a:gd name="T6" fmla="*/ 1515 w 1990"/>
                <a:gd name="T7" fmla="*/ 1961 h 3239"/>
                <a:gd name="T8" fmla="*/ 475 w 1990"/>
                <a:gd name="T9" fmla="*/ 1486 h 3239"/>
                <a:gd name="T10" fmla="*/ 1515 w 1990"/>
                <a:gd name="T11" fmla="*/ 802 h 3239"/>
                <a:gd name="T12" fmla="*/ 475 w 1990"/>
                <a:gd name="T13" fmla="*/ 1278 h 3239"/>
                <a:gd name="T14" fmla="*/ 356 w 1990"/>
                <a:gd name="T15" fmla="*/ 446 h 3239"/>
                <a:gd name="T16" fmla="*/ 296 w 1990"/>
                <a:gd name="T17" fmla="*/ 461 h 3239"/>
                <a:gd name="T18" fmla="*/ 254 w 1990"/>
                <a:gd name="T19" fmla="*/ 504 h 3239"/>
                <a:gd name="T20" fmla="*/ 237 w 1990"/>
                <a:gd name="T21" fmla="*/ 565 h 3239"/>
                <a:gd name="T22" fmla="*/ 242 w 1990"/>
                <a:gd name="T23" fmla="*/ 2914 h 3239"/>
                <a:gd name="T24" fmla="*/ 273 w 1990"/>
                <a:gd name="T25" fmla="*/ 2967 h 3239"/>
                <a:gd name="T26" fmla="*/ 324 w 1990"/>
                <a:gd name="T27" fmla="*/ 2997 h 3239"/>
                <a:gd name="T28" fmla="*/ 1632 w 1990"/>
                <a:gd name="T29" fmla="*/ 3001 h 3239"/>
                <a:gd name="T30" fmla="*/ 1694 w 1990"/>
                <a:gd name="T31" fmla="*/ 2986 h 3239"/>
                <a:gd name="T32" fmla="*/ 1736 w 1990"/>
                <a:gd name="T33" fmla="*/ 2941 h 3239"/>
                <a:gd name="T34" fmla="*/ 1751 w 1990"/>
                <a:gd name="T35" fmla="*/ 2882 h 3239"/>
                <a:gd name="T36" fmla="*/ 1748 w 1990"/>
                <a:gd name="T37" fmla="*/ 533 h 3239"/>
                <a:gd name="T38" fmla="*/ 1717 w 1990"/>
                <a:gd name="T39" fmla="*/ 480 h 3239"/>
                <a:gd name="T40" fmla="*/ 1665 w 1990"/>
                <a:gd name="T41" fmla="*/ 450 h 3239"/>
                <a:gd name="T42" fmla="*/ 356 w 1990"/>
                <a:gd name="T43" fmla="*/ 446 h 3239"/>
                <a:gd name="T44" fmla="*/ 1440 w 1990"/>
                <a:gd name="T45" fmla="*/ 0 h 3239"/>
                <a:gd name="T46" fmla="*/ 1632 w 1990"/>
                <a:gd name="T47" fmla="*/ 208 h 3239"/>
                <a:gd name="T48" fmla="*/ 1746 w 1990"/>
                <a:gd name="T49" fmla="*/ 227 h 3239"/>
                <a:gd name="T50" fmla="*/ 1843 w 1990"/>
                <a:gd name="T51" fmla="*/ 276 h 3239"/>
                <a:gd name="T52" fmla="*/ 1920 w 1990"/>
                <a:gd name="T53" fmla="*/ 354 h 3239"/>
                <a:gd name="T54" fmla="*/ 1971 w 1990"/>
                <a:gd name="T55" fmla="*/ 451 h 3239"/>
                <a:gd name="T56" fmla="*/ 1990 w 1990"/>
                <a:gd name="T57" fmla="*/ 565 h 3239"/>
                <a:gd name="T58" fmla="*/ 1985 w 1990"/>
                <a:gd name="T59" fmla="*/ 2940 h 3239"/>
                <a:gd name="T60" fmla="*/ 1951 w 1990"/>
                <a:gd name="T61" fmla="*/ 3047 h 3239"/>
                <a:gd name="T62" fmla="*/ 1886 w 1990"/>
                <a:gd name="T63" fmla="*/ 3134 h 3239"/>
                <a:gd name="T64" fmla="*/ 1797 w 1990"/>
                <a:gd name="T65" fmla="*/ 3198 h 3239"/>
                <a:gd name="T66" fmla="*/ 1690 w 1990"/>
                <a:gd name="T67" fmla="*/ 3234 h 3239"/>
                <a:gd name="T68" fmla="*/ 356 w 1990"/>
                <a:gd name="T69" fmla="*/ 3239 h 3239"/>
                <a:gd name="T70" fmla="*/ 244 w 1990"/>
                <a:gd name="T71" fmla="*/ 3220 h 3239"/>
                <a:gd name="T72" fmla="*/ 145 w 1990"/>
                <a:gd name="T73" fmla="*/ 3169 h 3239"/>
                <a:gd name="T74" fmla="*/ 68 w 1990"/>
                <a:gd name="T75" fmla="*/ 3093 h 3239"/>
                <a:gd name="T76" fmla="*/ 17 w 1990"/>
                <a:gd name="T77" fmla="*/ 2994 h 3239"/>
                <a:gd name="T78" fmla="*/ 0 w 1990"/>
                <a:gd name="T79" fmla="*/ 2882 h 3239"/>
                <a:gd name="T80" fmla="*/ 4 w 1990"/>
                <a:gd name="T81" fmla="*/ 507 h 3239"/>
                <a:gd name="T82" fmla="*/ 39 w 1990"/>
                <a:gd name="T83" fmla="*/ 400 h 3239"/>
                <a:gd name="T84" fmla="*/ 104 w 1990"/>
                <a:gd name="T85" fmla="*/ 312 h 3239"/>
                <a:gd name="T86" fmla="*/ 193 w 1990"/>
                <a:gd name="T87" fmla="*/ 247 h 3239"/>
                <a:gd name="T88" fmla="*/ 298 w 1990"/>
                <a:gd name="T89" fmla="*/ 213 h 3239"/>
                <a:gd name="T90" fmla="*/ 550 w 1990"/>
                <a:gd name="T91" fmla="*/ 208 h 3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90" h="3239">
                  <a:moveTo>
                    <a:pt x="475" y="2169"/>
                  </a:moveTo>
                  <a:lnTo>
                    <a:pt x="1515" y="2169"/>
                  </a:lnTo>
                  <a:lnTo>
                    <a:pt x="1515" y="2645"/>
                  </a:lnTo>
                  <a:lnTo>
                    <a:pt x="475" y="2645"/>
                  </a:lnTo>
                  <a:lnTo>
                    <a:pt x="475" y="2169"/>
                  </a:lnTo>
                  <a:close/>
                  <a:moveTo>
                    <a:pt x="475" y="1486"/>
                  </a:moveTo>
                  <a:lnTo>
                    <a:pt x="1515" y="1486"/>
                  </a:lnTo>
                  <a:lnTo>
                    <a:pt x="1515" y="1961"/>
                  </a:lnTo>
                  <a:lnTo>
                    <a:pt x="475" y="1961"/>
                  </a:lnTo>
                  <a:lnTo>
                    <a:pt x="475" y="1486"/>
                  </a:lnTo>
                  <a:close/>
                  <a:moveTo>
                    <a:pt x="475" y="802"/>
                  </a:moveTo>
                  <a:lnTo>
                    <a:pt x="1515" y="802"/>
                  </a:lnTo>
                  <a:lnTo>
                    <a:pt x="1515" y="1278"/>
                  </a:lnTo>
                  <a:lnTo>
                    <a:pt x="475" y="1278"/>
                  </a:lnTo>
                  <a:lnTo>
                    <a:pt x="475" y="802"/>
                  </a:lnTo>
                  <a:close/>
                  <a:moveTo>
                    <a:pt x="356" y="446"/>
                  </a:moveTo>
                  <a:lnTo>
                    <a:pt x="324" y="450"/>
                  </a:lnTo>
                  <a:lnTo>
                    <a:pt x="296" y="461"/>
                  </a:lnTo>
                  <a:lnTo>
                    <a:pt x="273" y="480"/>
                  </a:lnTo>
                  <a:lnTo>
                    <a:pt x="254" y="504"/>
                  </a:lnTo>
                  <a:lnTo>
                    <a:pt x="242" y="533"/>
                  </a:lnTo>
                  <a:lnTo>
                    <a:pt x="237" y="565"/>
                  </a:lnTo>
                  <a:lnTo>
                    <a:pt x="237" y="2882"/>
                  </a:lnTo>
                  <a:lnTo>
                    <a:pt x="242" y="2914"/>
                  </a:lnTo>
                  <a:lnTo>
                    <a:pt x="254" y="2941"/>
                  </a:lnTo>
                  <a:lnTo>
                    <a:pt x="273" y="2967"/>
                  </a:lnTo>
                  <a:lnTo>
                    <a:pt x="296" y="2986"/>
                  </a:lnTo>
                  <a:lnTo>
                    <a:pt x="324" y="2997"/>
                  </a:lnTo>
                  <a:lnTo>
                    <a:pt x="356" y="3001"/>
                  </a:lnTo>
                  <a:lnTo>
                    <a:pt x="1632" y="3001"/>
                  </a:lnTo>
                  <a:lnTo>
                    <a:pt x="1665" y="2997"/>
                  </a:lnTo>
                  <a:lnTo>
                    <a:pt x="1694" y="2986"/>
                  </a:lnTo>
                  <a:lnTo>
                    <a:pt x="1717" y="2967"/>
                  </a:lnTo>
                  <a:lnTo>
                    <a:pt x="1736" y="2941"/>
                  </a:lnTo>
                  <a:lnTo>
                    <a:pt x="1748" y="2914"/>
                  </a:lnTo>
                  <a:lnTo>
                    <a:pt x="1751" y="2882"/>
                  </a:lnTo>
                  <a:lnTo>
                    <a:pt x="1751" y="565"/>
                  </a:lnTo>
                  <a:lnTo>
                    <a:pt x="1748" y="533"/>
                  </a:lnTo>
                  <a:lnTo>
                    <a:pt x="1736" y="504"/>
                  </a:lnTo>
                  <a:lnTo>
                    <a:pt x="1717" y="480"/>
                  </a:lnTo>
                  <a:lnTo>
                    <a:pt x="1694" y="461"/>
                  </a:lnTo>
                  <a:lnTo>
                    <a:pt x="1665" y="450"/>
                  </a:lnTo>
                  <a:lnTo>
                    <a:pt x="1632" y="446"/>
                  </a:lnTo>
                  <a:lnTo>
                    <a:pt x="356" y="446"/>
                  </a:lnTo>
                  <a:close/>
                  <a:moveTo>
                    <a:pt x="550" y="0"/>
                  </a:moveTo>
                  <a:lnTo>
                    <a:pt x="1440" y="0"/>
                  </a:lnTo>
                  <a:lnTo>
                    <a:pt x="1440" y="208"/>
                  </a:lnTo>
                  <a:lnTo>
                    <a:pt x="1632" y="208"/>
                  </a:lnTo>
                  <a:lnTo>
                    <a:pt x="1690" y="213"/>
                  </a:lnTo>
                  <a:lnTo>
                    <a:pt x="1746" y="227"/>
                  </a:lnTo>
                  <a:lnTo>
                    <a:pt x="1797" y="247"/>
                  </a:lnTo>
                  <a:lnTo>
                    <a:pt x="1843" y="276"/>
                  </a:lnTo>
                  <a:lnTo>
                    <a:pt x="1886" y="312"/>
                  </a:lnTo>
                  <a:lnTo>
                    <a:pt x="1920" y="354"/>
                  </a:lnTo>
                  <a:lnTo>
                    <a:pt x="1951" y="400"/>
                  </a:lnTo>
                  <a:lnTo>
                    <a:pt x="1971" y="451"/>
                  </a:lnTo>
                  <a:lnTo>
                    <a:pt x="1985" y="507"/>
                  </a:lnTo>
                  <a:lnTo>
                    <a:pt x="1990" y="565"/>
                  </a:lnTo>
                  <a:lnTo>
                    <a:pt x="1990" y="2882"/>
                  </a:lnTo>
                  <a:lnTo>
                    <a:pt x="1985" y="2940"/>
                  </a:lnTo>
                  <a:lnTo>
                    <a:pt x="1971" y="2994"/>
                  </a:lnTo>
                  <a:lnTo>
                    <a:pt x="1951" y="3047"/>
                  </a:lnTo>
                  <a:lnTo>
                    <a:pt x="1920" y="3093"/>
                  </a:lnTo>
                  <a:lnTo>
                    <a:pt x="1886" y="3134"/>
                  </a:lnTo>
                  <a:lnTo>
                    <a:pt x="1843" y="3169"/>
                  </a:lnTo>
                  <a:lnTo>
                    <a:pt x="1797" y="3198"/>
                  </a:lnTo>
                  <a:lnTo>
                    <a:pt x="1746" y="3220"/>
                  </a:lnTo>
                  <a:lnTo>
                    <a:pt x="1690" y="3234"/>
                  </a:lnTo>
                  <a:lnTo>
                    <a:pt x="1632" y="3239"/>
                  </a:lnTo>
                  <a:lnTo>
                    <a:pt x="356" y="3239"/>
                  </a:lnTo>
                  <a:lnTo>
                    <a:pt x="298" y="3234"/>
                  </a:lnTo>
                  <a:lnTo>
                    <a:pt x="244" y="3220"/>
                  </a:lnTo>
                  <a:lnTo>
                    <a:pt x="193" y="3198"/>
                  </a:lnTo>
                  <a:lnTo>
                    <a:pt x="145" y="3169"/>
                  </a:lnTo>
                  <a:lnTo>
                    <a:pt x="104" y="3134"/>
                  </a:lnTo>
                  <a:lnTo>
                    <a:pt x="68" y="3093"/>
                  </a:lnTo>
                  <a:lnTo>
                    <a:pt x="39" y="3047"/>
                  </a:lnTo>
                  <a:lnTo>
                    <a:pt x="17" y="2994"/>
                  </a:lnTo>
                  <a:lnTo>
                    <a:pt x="4" y="2940"/>
                  </a:lnTo>
                  <a:lnTo>
                    <a:pt x="0" y="2882"/>
                  </a:lnTo>
                  <a:lnTo>
                    <a:pt x="0" y="565"/>
                  </a:lnTo>
                  <a:lnTo>
                    <a:pt x="4" y="507"/>
                  </a:lnTo>
                  <a:lnTo>
                    <a:pt x="17" y="451"/>
                  </a:lnTo>
                  <a:lnTo>
                    <a:pt x="39" y="400"/>
                  </a:lnTo>
                  <a:lnTo>
                    <a:pt x="68" y="354"/>
                  </a:lnTo>
                  <a:lnTo>
                    <a:pt x="104" y="312"/>
                  </a:lnTo>
                  <a:lnTo>
                    <a:pt x="145" y="276"/>
                  </a:lnTo>
                  <a:lnTo>
                    <a:pt x="193" y="247"/>
                  </a:lnTo>
                  <a:lnTo>
                    <a:pt x="244" y="227"/>
                  </a:lnTo>
                  <a:lnTo>
                    <a:pt x="298" y="213"/>
                  </a:lnTo>
                  <a:lnTo>
                    <a:pt x="356" y="208"/>
                  </a:lnTo>
                  <a:lnTo>
                    <a:pt x="550" y="208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32" name="Freeform 32"/>
            <p:cNvSpPr>
              <a:spLocks noEditPoints="1"/>
            </p:cNvSpPr>
            <p:nvPr/>
          </p:nvSpPr>
          <p:spPr bwMode="auto">
            <a:xfrm>
              <a:off x="2980627" y="5969841"/>
              <a:ext cx="243026" cy="172071"/>
            </a:xfrm>
            <a:custGeom>
              <a:avLst/>
              <a:gdLst>
                <a:gd name="T0" fmla="*/ 1621 w 1756"/>
                <a:gd name="T1" fmla="*/ 1310 h 1542"/>
                <a:gd name="T2" fmla="*/ 1593 w 1756"/>
                <a:gd name="T3" fmla="*/ 1512 h 1542"/>
                <a:gd name="T4" fmla="*/ 1460 w 1756"/>
                <a:gd name="T5" fmla="*/ 1540 h 1542"/>
                <a:gd name="T6" fmla="*/ 1361 w 1756"/>
                <a:gd name="T7" fmla="*/ 1480 h 1542"/>
                <a:gd name="T8" fmla="*/ 407 w 1756"/>
                <a:gd name="T9" fmla="*/ 1298 h 1542"/>
                <a:gd name="T10" fmla="*/ 356 w 1756"/>
                <a:gd name="T11" fmla="*/ 1522 h 1542"/>
                <a:gd name="T12" fmla="*/ 215 w 1756"/>
                <a:gd name="T13" fmla="*/ 1532 h 1542"/>
                <a:gd name="T14" fmla="*/ 140 w 1756"/>
                <a:gd name="T15" fmla="*/ 1453 h 1542"/>
                <a:gd name="T16" fmla="*/ 814 w 1756"/>
                <a:gd name="T17" fmla="*/ 707 h 1542"/>
                <a:gd name="T18" fmla="*/ 567 w 1756"/>
                <a:gd name="T19" fmla="*/ 745 h 1542"/>
                <a:gd name="T20" fmla="*/ 432 w 1756"/>
                <a:gd name="T21" fmla="*/ 787 h 1542"/>
                <a:gd name="T22" fmla="*/ 1338 w 1756"/>
                <a:gd name="T23" fmla="*/ 794 h 1542"/>
                <a:gd name="T24" fmla="*/ 999 w 1756"/>
                <a:gd name="T25" fmla="*/ 710 h 1542"/>
                <a:gd name="T26" fmla="*/ 1513 w 1756"/>
                <a:gd name="T27" fmla="*/ 686 h 1542"/>
                <a:gd name="T28" fmla="*/ 1439 w 1756"/>
                <a:gd name="T29" fmla="*/ 806 h 1542"/>
                <a:gd name="T30" fmla="*/ 1513 w 1756"/>
                <a:gd name="T31" fmla="*/ 927 h 1542"/>
                <a:gd name="T32" fmla="*/ 1655 w 1756"/>
                <a:gd name="T33" fmla="*/ 911 h 1542"/>
                <a:gd name="T34" fmla="*/ 1701 w 1756"/>
                <a:gd name="T35" fmla="*/ 775 h 1542"/>
                <a:gd name="T36" fmla="*/ 1603 w 1756"/>
                <a:gd name="T37" fmla="*/ 676 h 1542"/>
                <a:gd name="T38" fmla="*/ 100 w 1756"/>
                <a:gd name="T39" fmla="*/ 701 h 1542"/>
                <a:gd name="T40" fmla="*/ 55 w 1756"/>
                <a:gd name="T41" fmla="*/ 837 h 1542"/>
                <a:gd name="T42" fmla="*/ 154 w 1756"/>
                <a:gd name="T43" fmla="*/ 937 h 1542"/>
                <a:gd name="T44" fmla="*/ 288 w 1756"/>
                <a:gd name="T45" fmla="*/ 890 h 1542"/>
                <a:gd name="T46" fmla="*/ 304 w 1756"/>
                <a:gd name="T47" fmla="*/ 747 h 1542"/>
                <a:gd name="T48" fmla="*/ 184 w 1756"/>
                <a:gd name="T49" fmla="*/ 672 h 1542"/>
                <a:gd name="T50" fmla="*/ 615 w 1756"/>
                <a:gd name="T51" fmla="*/ 88 h 1542"/>
                <a:gd name="T52" fmla="*/ 437 w 1756"/>
                <a:gd name="T53" fmla="*/ 125 h 1542"/>
                <a:gd name="T54" fmla="*/ 366 w 1756"/>
                <a:gd name="T55" fmla="*/ 551 h 1542"/>
                <a:gd name="T56" fmla="*/ 795 w 1756"/>
                <a:gd name="T57" fmla="*/ 491 h 1542"/>
                <a:gd name="T58" fmla="*/ 1147 w 1756"/>
                <a:gd name="T59" fmla="*/ 504 h 1542"/>
                <a:gd name="T60" fmla="*/ 1394 w 1756"/>
                <a:gd name="T61" fmla="*/ 548 h 1542"/>
                <a:gd name="T62" fmla="*/ 1505 w 1756"/>
                <a:gd name="T63" fmla="*/ 582 h 1542"/>
                <a:gd name="T64" fmla="*/ 1089 w 1756"/>
                <a:gd name="T65" fmla="*/ 81 h 1542"/>
                <a:gd name="T66" fmla="*/ 960 w 1756"/>
                <a:gd name="T67" fmla="*/ 1 h 1542"/>
                <a:gd name="T68" fmla="*/ 1254 w 1756"/>
                <a:gd name="T69" fmla="*/ 29 h 1542"/>
                <a:gd name="T70" fmla="*/ 1390 w 1756"/>
                <a:gd name="T71" fmla="*/ 61 h 1542"/>
                <a:gd name="T72" fmla="*/ 1414 w 1756"/>
                <a:gd name="T73" fmla="*/ 92 h 1542"/>
                <a:gd name="T74" fmla="*/ 1475 w 1756"/>
                <a:gd name="T75" fmla="*/ 230 h 1542"/>
                <a:gd name="T76" fmla="*/ 1547 w 1756"/>
                <a:gd name="T77" fmla="*/ 418 h 1542"/>
                <a:gd name="T78" fmla="*/ 1584 w 1756"/>
                <a:gd name="T79" fmla="*/ 582 h 1542"/>
                <a:gd name="T80" fmla="*/ 1632 w 1756"/>
                <a:gd name="T81" fmla="*/ 595 h 1542"/>
                <a:gd name="T82" fmla="*/ 1716 w 1756"/>
                <a:gd name="T83" fmla="*/ 658 h 1542"/>
                <a:gd name="T84" fmla="*/ 1749 w 1756"/>
                <a:gd name="T85" fmla="*/ 814 h 1542"/>
                <a:gd name="T86" fmla="*/ 1749 w 1756"/>
                <a:gd name="T87" fmla="*/ 1028 h 1542"/>
                <a:gd name="T88" fmla="*/ 19 w 1756"/>
                <a:gd name="T89" fmla="*/ 761 h 1542"/>
                <a:gd name="T90" fmla="*/ 32 w 1756"/>
                <a:gd name="T91" fmla="*/ 707 h 1542"/>
                <a:gd name="T92" fmla="*/ 88 w 1756"/>
                <a:gd name="T93" fmla="*/ 612 h 1542"/>
                <a:gd name="T94" fmla="*/ 186 w 1756"/>
                <a:gd name="T95" fmla="*/ 571 h 1542"/>
                <a:gd name="T96" fmla="*/ 212 w 1756"/>
                <a:gd name="T97" fmla="*/ 463 h 1542"/>
                <a:gd name="T98" fmla="*/ 268 w 1756"/>
                <a:gd name="T99" fmla="*/ 275 h 1542"/>
                <a:gd name="T100" fmla="*/ 338 w 1756"/>
                <a:gd name="T101" fmla="*/ 105 h 1542"/>
                <a:gd name="T102" fmla="*/ 394 w 1756"/>
                <a:gd name="T103" fmla="*/ 55 h 1542"/>
                <a:gd name="T104" fmla="*/ 556 w 1756"/>
                <a:gd name="T105" fmla="*/ 21 h 1542"/>
                <a:gd name="T106" fmla="*/ 882 w 1756"/>
                <a:gd name="T107" fmla="*/ 0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56" h="1542">
                  <a:moveTo>
                    <a:pt x="0" y="1209"/>
                  </a:moveTo>
                  <a:lnTo>
                    <a:pt x="1756" y="1209"/>
                  </a:lnTo>
                  <a:lnTo>
                    <a:pt x="1756" y="1298"/>
                  </a:lnTo>
                  <a:lnTo>
                    <a:pt x="1617" y="1298"/>
                  </a:lnTo>
                  <a:lnTo>
                    <a:pt x="1621" y="1310"/>
                  </a:lnTo>
                  <a:lnTo>
                    <a:pt x="1622" y="1321"/>
                  </a:lnTo>
                  <a:lnTo>
                    <a:pt x="1622" y="1462"/>
                  </a:lnTo>
                  <a:lnTo>
                    <a:pt x="1620" y="1480"/>
                  </a:lnTo>
                  <a:lnTo>
                    <a:pt x="1610" y="1496"/>
                  </a:lnTo>
                  <a:lnTo>
                    <a:pt x="1593" y="1512"/>
                  </a:lnTo>
                  <a:lnTo>
                    <a:pt x="1573" y="1524"/>
                  </a:lnTo>
                  <a:lnTo>
                    <a:pt x="1549" y="1533"/>
                  </a:lnTo>
                  <a:lnTo>
                    <a:pt x="1521" y="1540"/>
                  </a:lnTo>
                  <a:lnTo>
                    <a:pt x="1490" y="1542"/>
                  </a:lnTo>
                  <a:lnTo>
                    <a:pt x="1460" y="1540"/>
                  </a:lnTo>
                  <a:lnTo>
                    <a:pt x="1432" y="1533"/>
                  </a:lnTo>
                  <a:lnTo>
                    <a:pt x="1406" y="1524"/>
                  </a:lnTo>
                  <a:lnTo>
                    <a:pt x="1386" y="1512"/>
                  </a:lnTo>
                  <a:lnTo>
                    <a:pt x="1371" y="1496"/>
                  </a:lnTo>
                  <a:lnTo>
                    <a:pt x="1361" y="1480"/>
                  </a:lnTo>
                  <a:lnTo>
                    <a:pt x="1357" y="1462"/>
                  </a:lnTo>
                  <a:lnTo>
                    <a:pt x="1357" y="1321"/>
                  </a:lnTo>
                  <a:lnTo>
                    <a:pt x="1358" y="1310"/>
                  </a:lnTo>
                  <a:lnTo>
                    <a:pt x="1363" y="1298"/>
                  </a:lnTo>
                  <a:lnTo>
                    <a:pt x="407" y="1298"/>
                  </a:lnTo>
                  <a:lnTo>
                    <a:pt x="407" y="1453"/>
                  </a:lnTo>
                  <a:lnTo>
                    <a:pt x="403" y="1474"/>
                  </a:lnTo>
                  <a:lnTo>
                    <a:pt x="393" y="1493"/>
                  </a:lnTo>
                  <a:lnTo>
                    <a:pt x="377" y="1508"/>
                  </a:lnTo>
                  <a:lnTo>
                    <a:pt x="356" y="1522"/>
                  </a:lnTo>
                  <a:lnTo>
                    <a:pt x="332" y="1532"/>
                  </a:lnTo>
                  <a:lnTo>
                    <a:pt x="304" y="1540"/>
                  </a:lnTo>
                  <a:lnTo>
                    <a:pt x="273" y="1542"/>
                  </a:lnTo>
                  <a:lnTo>
                    <a:pt x="243" y="1540"/>
                  </a:lnTo>
                  <a:lnTo>
                    <a:pt x="215" y="1532"/>
                  </a:lnTo>
                  <a:lnTo>
                    <a:pt x="189" y="1522"/>
                  </a:lnTo>
                  <a:lnTo>
                    <a:pt x="169" y="1508"/>
                  </a:lnTo>
                  <a:lnTo>
                    <a:pt x="154" y="1493"/>
                  </a:lnTo>
                  <a:lnTo>
                    <a:pt x="144" y="1474"/>
                  </a:lnTo>
                  <a:lnTo>
                    <a:pt x="140" y="1453"/>
                  </a:lnTo>
                  <a:lnTo>
                    <a:pt x="140" y="1298"/>
                  </a:lnTo>
                  <a:lnTo>
                    <a:pt x="0" y="1298"/>
                  </a:lnTo>
                  <a:lnTo>
                    <a:pt x="0" y="1209"/>
                  </a:lnTo>
                  <a:close/>
                  <a:moveTo>
                    <a:pt x="874" y="705"/>
                  </a:moveTo>
                  <a:lnTo>
                    <a:pt x="814" y="707"/>
                  </a:lnTo>
                  <a:lnTo>
                    <a:pt x="758" y="712"/>
                  </a:lnTo>
                  <a:lnTo>
                    <a:pt x="705" y="719"/>
                  </a:lnTo>
                  <a:lnTo>
                    <a:pt x="654" y="726"/>
                  </a:lnTo>
                  <a:lnTo>
                    <a:pt x="609" y="737"/>
                  </a:lnTo>
                  <a:lnTo>
                    <a:pt x="567" y="745"/>
                  </a:lnTo>
                  <a:lnTo>
                    <a:pt x="530" y="756"/>
                  </a:lnTo>
                  <a:lnTo>
                    <a:pt x="497" y="766"/>
                  </a:lnTo>
                  <a:lnTo>
                    <a:pt x="470" y="775"/>
                  </a:lnTo>
                  <a:lnTo>
                    <a:pt x="448" y="782"/>
                  </a:lnTo>
                  <a:lnTo>
                    <a:pt x="432" y="787"/>
                  </a:lnTo>
                  <a:lnTo>
                    <a:pt x="422" y="791"/>
                  </a:lnTo>
                  <a:lnTo>
                    <a:pt x="419" y="794"/>
                  </a:lnTo>
                  <a:lnTo>
                    <a:pt x="419" y="1043"/>
                  </a:lnTo>
                  <a:lnTo>
                    <a:pt x="1344" y="1043"/>
                  </a:lnTo>
                  <a:lnTo>
                    <a:pt x="1338" y="794"/>
                  </a:lnTo>
                  <a:lnTo>
                    <a:pt x="1268" y="766"/>
                  </a:lnTo>
                  <a:lnTo>
                    <a:pt x="1199" y="745"/>
                  </a:lnTo>
                  <a:lnTo>
                    <a:pt x="1132" y="729"/>
                  </a:lnTo>
                  <a:lnTo>
                    <a:pt x="1065" y="717"/>
                  </a:lnTo>
                  <a:lnTo>
                    <a:pt x="999" y="710"/>
                  </a:lnTo>
                  <a:lnTo>
                    <a:pt x="935" y="706"/>
                  </a:lnTo>
                  <a:lnTo>
                    <a:pt x="874" y="705"/>
                  </a:lnTo>
                  <a:close/>
                  <a:moveTo>
                    <a:pt x="1571" y="672"/>
                  </a:moveTo>
                  <a:lnTo>
                    <a:pt x="1541" y="676"/>
                  </a:lnTo>
                  <a:lnTo>
                    <a:pt x="1513" y="686"/>
                  </a:lnTo>
                  <a:lnTo>
                    <a:pt x="1489" y="701"/>
                  </a:lnTo>
                  <a:lnTo>
                    <a:pt x="1469" y="723"/>
                  </a:lnTo>
                  <a:lnTo>
                    <a:pt x="1452" y="747"/>
                  </a:lnTo>
                  <a:lnTo>
                    <a:pt x="1442" y="775"/>
                  </a:lnTo>
                  <a:lnTo>
                    <a:pt x="1439" y="806"/>
                  </a:lnTo>
                  <a:lnTo>
                    <a:pt x="1442" y="837"/>
                  </a:lnTo>
                  <a:lnTo>
                    <a:pt x="1452" y="865"/>
                  </a:lnTo>
                  <a:lnTo>
                    <a:pt x="1469" y="890"/>
                  </a:lnTo>
                  <a:lnTo>
                    <a:pt x="1489" y="911"/>
                  </a:lnTo>
                  <a:lnTo>
                    <a:pt x="1513" y="927"/>
                  </a:lnTo>
                  <a:lnTo>
                    <a:pt x="1541" y="937"/>
                  </a:lnTo>
                  <a:lnTo>
                    <a:pt x="1571" y="940"/>
                  </a:lnTo>
                  <a:lnTo>
                    <a:pt x="1603" y="937"/>
                  </a:lnTo>
                  <a:lnTo>
                    <a:pt x="1631" y="927"/>
                  </a:lnTo>
                  <a:lnTo>
                    <a:pt x="1655" y="911"/>
                  </a:lnTo>
                  <a:lnTo>
                    <a:pt x="1676" y="890"/>
                  </a:lnTo>
                  <a:lnTo>
                    <a:pt x="1692" y="865"/>
                  </a:lnTo>
                  <a:lnTo>
                    <a:pt x="1701" y="837"/>
                  </a:lnTo>
                  <a:lnTo>
                    <a:pt x="1705" y="806"/>
                  </a:lnTo>
                  <a:lnTo>
                    <a:pt x="1701" y="775"/>
                  </a:lnTo>
                  <a:lnTo>
                    <a:pt x="1692" y="747"/>
                  </a:lnTo>
                  <a:lnTo>
                    <a:pt x="1676" y="723"/>
                  </a:lnTo>
                  <a:lnTo>
                    <a:pt x="1655" y="701"/>
                  </a:lnTo>
                  <a:lnTo>
                    <a:pt x="1631" y="686"/>
                  </a:lnTo>
                  <a:lnTo>
                    <a:pt x="1603" y="676"/>
                  </a:lnTo>
                  <a:lnTo>
                    <a:pt x="1571" y="672"/>
                  </a:lnTo>
                  <a:close/>
                  <a:moveTo>
                    <a:pt x="184" y="672"/>
                  </a:moveTo>
                  <a:lnTo>
                    <a:pt x="154" y="676"/>
                  </a:lnTo>
                  <a:lnTo>
                    <a:pt x="126" y="686"/>
                  </a:lnTo>
                  <a:lnTo>
                    <a:pt x="100" y="701"/>
                  </a:lnTo>
                  <a:lnTo>
                    <a:pt x="80" y="723"/>
                  </a:lnTo>
                  <a:lnTo>
                    <a:pt x="65" y="747"/>
                  </a:lnTo>
                  <a:lnTo>
                    <a:pt x="55" y="775"/>
                  </a:lnTo>
                  <a:lnTo>
                    <a:pt x="51" y="806"/>
                  </a:lnTo>
                  <a:lnTo>
                    <a:pt x="55" y="837"/>
                  </a:lnTo>
                  <a:lnTo>
                    <a:pt x="65" y="865"/>
                  </a:lnTo>
                  <a:lnTo>
                    <a:pt x="80" y="890"/>
                  </a:lnTo>
                  <a:lnTo>
                    <a:pt x="100" y="911"/>
                  </a:lnTo>
                  <a:lnTo>
                    <a:pt x="126" y="927"/>
                  </a:lnTo>
                  <a:lnTo>
                    <a:pt x="154" y="937"/>
                  </a:lnTo>
                  <a:lnTo>
                    <a:pt x="184" y="940"/>
                  </a:lnTo>
                  <a:lnTo>
                    <a:pt x="215" y="937"/>
                  </a:lnTo>
                  <a:lnTo>
                    <a:pt x="243" y="927"/>
                  </a:lnTo>
                  <a:lnTo>
                    <a:pt x="267" y="911"/>
                  </a:lnTo>
                  <a:lnTo>
                    <a:pt x="288" y="890"/>
                  </a:lnTo>
                  <a:lnTo>
                    <a:pt x="304" y="865"/>
                  </a:lnTo>
                  <a:lnTo>
                    <a:pt x="314" y="837"/>
                  </a:lnTo>
                  <a:lnTo>
                    <a:pt x="318" y="806"/>
                  </a:lnTo>
                  <a:lnTo>
                    <a:pt x="314" y="775"/>
                  </a:lnTo>
                  <a:lnTo>
                    <a:pt x="304" y="747"/>
                  </a:lnTo>
                  <a:lnTo>
                    <a:pt x="288" y="723"/>
                  </a:lnTo>
                  <a:lnTo>
                    <a:pt x="267" y="701"/>
                  </a:lnTo>
                  <a:lnTo>
                    <a:pt x="243" y="686"/>
                  </a:lnTo>
                  <a:lnTo>
                    <a:pt x="215" y="676"/>
                  </a:lnTo>
                  <a:lnTo>
                    <a:pt x="184" y="672"/>
                  </a:lnTo>
                  <a:close/>
                  <a:moveTo>
                    <a:pt x="856" y="71"/>
                  </a:moveTo>
                  <a:lnTo>
                    <a:pt x="789" y="73"/>
                  </a:lnTo>
                  <a:lnTo>
                    <a:pt x="725" y="77"/>
                  </a:lnTo>
                  <a:lnTo>
                    <a:pt x="667" y="82"/>
                  </a:lnTo>
                  <a:lnTo>
                    <a:pt x="615" y="88"/>
                  </a:lnTo>
                  <a:lnTo>
                    <a:pt x="568" y="96"/>
                  </a:lnTo>
                  <a:lnTo>
                    <a:pt x="526" y="104"/>
                  </a:lnTo>
                  <a:lnTo>
                    <a:pt x="490" y="111"/>
                  </a:lnTo>
                  <a:lnTo>
                    <a:pt x="460" y="119"/>
                  </a:lnTo>
                  <a:lnTo>
                    <a:pt x="437" y="125"/>
                  </a:lnTo>
                  <a:lnTo>
                    <a:pt x="419" y="130"/>
                  </a:lnTo>
                  <a:lnTo>
                    <a:pt x="409" y="133"/>
                  </a:lnTo>
                  <a:lnTo>
                    <a:pt x="407" y="134"/>
                  </a:lnTo>
                  <a:lnTo>
                    <a:pt x="273" y="575"/>
                  </a:lnTo>
                  <a:lnTo>
                    <a:pt x="366" y="551"/>
                  </a:lnTo>
                  <a:lnTo>
                    <a:pt x="456" y="531"/>
                  </a:lnTo>
                  <a:lnTo>
                    <a:pt x="545" y="515"/>
                  </a:lnTo>
                  <a:lnTo>
                    <a:pt x="630" y="504"/>
                  </a:lnTo>
                  <a:lnTo>
                    <a:pt x="714" y="496"/>
                  </a:lnTo>
                  <a:lnTo>
                    <a:pt x="795" y="491"/>
                  </a:lnTo>
                  <a:lnTo>
                    <a:pt x="873" y="489"/>
                  </a:lnTo>
                  <a:lnTo>
                    <a:pt x="946" y="490"/>
                  </a:lnTo>
                  <a:lnTo>
                    <a:pt x="1018" y="493"/>
                  </a:lnTo>
                  <a:lnTo>
                    <a:pt x="1085" y="498"/>
                  </a:lnTo>
                  <a:lnTo>
                    <a:pt x="1147" y="504"/>
                  </a:lnTo>
                  <a:lnTo>
                    <a:pt x="1207" y="513"/>
                  </a:lnTo>
                  <a:lnTo>
                    <a:pt x="1260" y="521"/>
                  </a:lnTo>
                  <a:lnTo>
                    <a:pt x="1310" y="531"/>
                  </a:lnTo>
                  <a:lnTo>
                    <a:pt x="1354" y="540"/>
                  </a:lnTo>
                  <a:lnTo>
                    <a:pt x="1394" y="548"/>
                  </a:lnTo>
                  <a:lnTo>
                    <a:pt x="1428" y="557"/>
                  </a:lnTo>
                  <a:lnTo>
                    <a:pt x="1457" y="565"/>
                  </a:lnTo>
                  <a:lnTo>
                    <a:pt x="1479" y="573"/>
                  </a:lnTo>
                  <a:lnTo>
                    <a:pt x="1495" y="578"/>
                  </a:lnTo>
                  <a:lnTo>
                    <a:pt x="1505" y="582"/>
                  </a:lnTo>
                  <a:lnTo>
                    <a:pt x="1509" y="582"/>
                  </a:lnTo>
                  <a:lnTo>
                    <a:pt x="1357" y="122"/>
                  </a:lnTo>
                  <a:lnTo>
                    <a:pt x="1263" y="104"/>
                  </a:lnTo>
                  <a:lnTo>
                    <a:pt x="1174" y="90"/>
                  </a:lnTo>
                  <a:lnTo>
                    <a:pt x="1089" y="81"/>
                  </a:lnTo>
                  <a:lnTo>
                    <a:pt x="1006" y="75"/>
                  </a:lnTo>
                  <a:lnTo>
                    <a:pt x="930" y="71"/>
                  </a:lnTo>
                  <a:lnTo>
                    <a:pt x="856" y="71"/>
                  </a:lnTo>
                  <a:close/>
                  <a:moveTo>
                    <a:pt x="882" y="0"/>
                  </a:moveTo>
                  <a:lnTo>
                    <a:pt x="960" y="1"/>
                  </a:lnTo>
                  <a:lnTo>
                    <a:pt x="1032" y="5"/>
                  </a:lnTo>
                  <a:lnTo>
                    <a:pt x="1096" y="8"/>
                  </a:lnTo>
                  <a:lnTo>
                    <a:pt x="1156" y="15"/>
                  </a:lnTo>
                  <a:lnTo>
                    <a:pt x="1208" y="21"/>
                  </a:lnTo>
                  <a:lnTo>
                    <a:pt x="1254" y="29"/>
                  </a:lnTo>
                  <a:lnTo>
                    <a:pt x="1293" y="36"/>
                  </a:lnTo>
                  <a:lnTo>
                    <a:pt x="1326" y="43"/>
                  </a:lnTo>
                  <a:lnTo>
                    <a:pt x="1353" y="49"/>
                  </a:lnTo>
                  <a:lnTo>
                    <a:pt x="1375" y="55"/>
                  </a:lnTo>
                  <a:lnTo>
                    <a:pt x="1390" y="61"/>
                  </a:lnTo>
                  <a:lnTo>
                    <a:pt x="1397" y="63"/>
                  </a:lnTo>
                  <a:lnTo>
                    <a:pt x="1401" y="64"/>
                  </a:lnTo>
                  <a:lnTo>
                    <a:pt x="1402" y="67"/>
                  </a:lnTo>
                  <a:lnTo>
                    <a:pt x="1408" y="77"/>
                  </a:lnTo>
                  <a:lnTo>
                    <a:pt x="1414" y="92"/>
                  </a:lnTo>
                  <a:lnTo>
                    <a:pt x="1423" y="111"/>
                  </a:lnTo>
                  <a:lnTo>
                    <a:pt x="1434" y="137"/>
                  </a:lnTo>
                  <a:lnTo>
                    <a:pt x="1447" y="165"/>
                  </a:lnTo>
                  <a:lnTo>
                    <a:pt x="1461" y="195"/>
                  </a:lnTo>
                  <a:lnTo>
                    <a:pt x="1475" y="230"/>
                  </a:lnTo>
                  <a:lnTo>
                    <a:pt x="1490" y="265"/>
                  </a:lnTo>
                  <a:lnTo>
                    <a:pt x="1505" y="303"/>
                  </a:lnTo>
                  <a:lnTo>
                    <a:pt x="1521" y="341"/>
                  </a:lnTo>
                  <a:lnTo>
                    <a:pt x="1535" y="379"/>
                  </a:lnTo>
                  <a:lnTo>
                    <a:pt x="1547" y="418"/>
                  </a:lnTo>
                  <a:lnTo>
                    <a:pt x="1559" y="454"/>
                  </a:lnTo>
                  <a:lnTo>
                    <a:pt x="1569" y="490"/>
                  </a:lnTo>
                  <a:lnTo>
                    <a:pt x="1577" y="524"/>
                  </a:lnTo>
                  <a:lnTo>
                    <a:pt x="1582" y="555"/>
                  </a:lnTo>
                  <a:lnTo>
                    <a:pt x="1584" y="582"/>
                  </a:lnTo>
                  <a:lnTo>
                    <a:pt x="1587" y="583"/>
                  </a:lnTo>
                  <a:lnTo>
                    <a:pt x="1594" y="584"/>
                  </a:lnTo>
                  <a:lnTo>
                    <a:pt x="1604" y="587"/>
                  </a:lnTo>
                  <a:lnTo>
                    <a:pt x="1617" y="590"/>
                  </a:lnTo>
                  <a:lnTo>
                    <a:pt x="1632" y="595"/>
                  </a:lnTo>
                  <a:lnTo>
                    <a:pt x="1650" y="603"/>
                  </a:lnTo>
                  <a:lnTo>
                    <a:pt x="1667" y="612"/>
                  </a:lnTo>
                  <a:lnTo>
                    <a:pt x="1684" y="625"/>
                  </a:lnTo>
                  <a:lnTo>
                    <a:pt x="1701" y="640"/>
                  </a:lnTo>
                  <a:lnTo>
                    <a:pt x="1716" y="658"/>
                  </a:lnTo>
                  <a:lnTo>
                    <a:pt x="1730" y="679"/>
                  </a:lnTo>
                  <a:lnTo>
                    <a:pt x="1740" y="705"/>
                  </a:lnTo>
                  <a:lnTo>
                    <a:pt x="1747" y="734"/>
                  </a:lnTo>
                  <a:lnTo>
                    <a:pt x="1749" y="767"/>
                  </a:lnTo>
                  <a:lnTo>
                    <a:pt x="1749" y="814"/>
                  </a:lnTo>
                  <a:lnTo>
                    <a:pt x="1749" y="860"/>
                  </a:lnTo>
                  <a:lnTo>
                    <a:pt x="1749" y="906"/>
                  </a:lnTo>
                  <a:lnTo>
                    <a:pt x="1749" y="949"/>
                  </a:lnTo>
                  <a:lnTo>
                    <a:pt x="1749" y="989"/>
                  </a:lnTo>
                  <a:lnTo>
                    <a:pt x="1749" y="1028"/>
                  </a:lnTo>
                  <a:lnTo>
                    <a:pt x="1749" y="1108"/>
                  </a:lnTo>
                  <a:lnTo>
                    <a:pt x="1749" y="1122"/>
                  </a:lnTo>
                  <a:lnTo>
                    <a:pt x="1749" y="1125"/>
                  </a:lnTo>
                  <a:lnTo>
                    <a:pt x="19" y="1125"/>
                  </a:lnTo>
                  <a:lnTo>
                    <a:pt x="19" y="761"/>
                  </a:lnTo>
                  <a:lnTo>
                    <a:pt x="20" y="758"/>
                  </a:lnTo>
                  <a:lnTo>
                    <a:pt x="20" y="751"/>
                  </a:lnTo>
                  <a:lnTo>
                    <a:pt x="23" y="739"/>
                  </a:lnTo>
                  <a:lnTo>
                    <a:pt x="27" y="724"/>
                  </a:lnTo>
                  <a:lnTo>
                    <a:pt x="32" y="707"/>
                  </a:lnTo>
                  <a:lnTo>
                    <a:pt x="38" y="688"/>
                  </a:lnTo>
                  <a:lnTo>
                    <a:pt x="47" y="668"/>
                  </a:lnTo>
                  <a:lnTo>
                    <a:pt x="58" y="649"/>
                  </a:lnTo>
                  <a:lnTo>
                    <a:pt x="71" y="630"/>
                  </a:lnTo>
                  <a:lnTo>
                    <a:pt x="88" y="612"/>
                  </a:lnTo>
                  <a:lnTo>
                    <a:pt x="107" y="598"/>
                  </a:lnTo>
                  <a:lnTo>
                    <a:pt x="130" y="587"/>
                  </a:lnTo>
                  <a:lnTo>
                    <a:pt x="155" y="579"/>
                  </a:lnTo>
                  <a:lnTo>
                    <a:pt x="184" y="575"/>
                  </a:lnTo>
                  <a:lnTo>
                    <a:pt x="186" y="571"/>
                  </a:lnTo>
                  <a:lnTo>
                    <a:pt x="188" y="561"/>
                  </a:lnTo>
                  <a:lnTo>
                    <a:pt x="192" y="545"/>
                  </a:lnTo>
                  <a:lnTo>
                    <a:pt x="197" y="522"/>
                  </a:lnTo>
                  <a:lnTo>
                    <a:pt x="205" y="494"/>
                  </a:lnTo>
                  <a:lnTo>
                    <a:pt x="212" y="463"/>
                  </a:lnTo>
                  <a:lnTo>
                    <a:pt x="221" y="429"/>
                  </a:lnTo>
                  <a:lnTo>
                    <a:pt x="231" y="392"/>
                  </a:lnTo>
                  <a:lnTo>
                    <a:pt x="243" y="354"/>
                  </a:lnTo>
                  <a:lnTo>
                    <a:pt x="255" y="315"/>
                  </a:lnTo>
                  <a:lnTo>
                    <a:pt x="268" y="275"/>
                  </a:lnTo>
                  <a:lnTo>
                    <a:pt x="281" y="237"/>
                  </a:lnTo>
                  <a:lnTo>
                    <a:pt x="295" y="199"/>
                  </a:lnTo>
                  <a:lnTo>
                    <a:pt x="309" y="165"/>
                  </a:lnTo>
                  <a:lnTo>
                    <a:pt x="324" y="133"/>
                  </a:lnTo>
                  <a:lnTo>
                    <a:pt x="338" y="105"/>
                  </a:lnTo>
                  <a:lnTo>
                    <a:pt x="353" y="82"/>
                  </a:lnTo>
                  <a:lnTo>
                    <a:pt x="368" y="64"/>
                  </a:lnTo>
                  <a:lnTo>
                    <a:pt x="371" y="63"/>
                  </a:lnTo>
                  <a:lnTo>
                    <a:pt x="380" y="61"/>
                  </a:lnTo>
                  <a:lnTo>
                    <a:pt x="394" y="55"/>
                  </a:lnTo>
                  <a:lnTo>
                    <a:pt x="414" y="49"/>
                  </a:lnTo>
                  <a:lnTo>
                    <a:pt x="441" y="43"/>
                  </a:lnTo>
                  <a:lnTo>
                    <a:pt x="473" y="36"/>
                  </a:lnTo>
                  <a:lnTo>
                    <a:pt x="512" y="29"/>
                  </a:lnTo>
                  <a:lnTo>
                    <a:pt x="556" y="21"/>
                  </a:lnTo>
                  <a:lnTo>
                    <a:pt x="609" y="15"/>
                  </a:lnTo>
                  <a:lnTo>
                    <a:pt x="667" y="8"/>
                  </a:lnTo>
                  <a:lnTo>
                    <a:pt x="732" y="5"/>
                  </a:lnTo>
                  <a:lnTo>
                    <a:pt x="803" y="1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33" name="Freeform 18"/>
            <p:cNvSpPr>
              <a:spLocks noEditPoints="1"/>
            </p:cNvSpPr>
            <p:nvPr/>
          </p:nvSpPr>
          <p:spPr bwMode="auto">
            <a:xfrm>
              <a:off x="2970016" y="5421832"/>
              <a:ext cx="189430" cy="172634"/>
            </a:xfrm>
            <a:custGeom>
              <a:avLst/>
              <a:gdLst>
                <a:gd name="T0" fmla="*/ 1230 w 1596"/>
                <a:gd name="T1" fmla="*/ 1677 h 1806"/>
                <a:gd name="T2" fmla="*/ 1230 w 1596"/>
                <a:gd name="T3" fmla="*/ 1634 h 1806"/>
                <a:gd name="T4" fmla="*/ 772 w 1596"/>
                <a:gd name="T5" fmla="*/ 1584 h 1806"/>
                <a:gd name="T6" fmla="*/ 772 w 1596"/>
                <a:gd name="T7" fmla="*/ 1524 h 1806"/>
                <a:gd name="T8" fmla="*/ 68 w 1596"/>
                <a:gd name="T9" fmla="*/ 1482 h 1806"/>
                <a:gd name="T10" fmla="*/ 526 w 1596"/>
                <a:gd name="T11" fmla="*/ 1431 h 1806"/>
                <a:gd name="T12" fmla="*/ 526 w 1596"/>
                <a:gd name="T13" fmla="*/ 1388 h 1806"/>
                <a:gd name="T14" fmla="*/ 68 w 1596"/>
                <a:gd name="T15" fmla="*/ 1338 h 1806"/>
                <a:gd name="T16" fmla="*/ 216 w 1596"/>
                <a:gd name="T17" fmla="*/ 1086 h 1806"/>
                <a:gd name="T18" fmla="*/ 216 w 1596"/>
                <a:gd name="T19" fmla="*/ 987 h 1806"/>
                <a:gd name="T20" fmla="*/ 921 w 1596"/>
                <a:gd name="T21" fmla="*/ 1013 h 1806"/>
                <a:gd name="T22" fmla="*/ 809 w 1596"/>
                <a:gd name="T23" fmla="*/ 887 h 1806"/>
                <a:gd name="T24" fmla="*/ 1084 w 1596"/>
                <a:gd name="T25" fmla="*/ 933 h 1806"/>
                <a:gd name="T26" fmla="*/ 1149 w 1596"/>
                <a:gd name="T27" fmla="*/ 987 h 1806"/>
                <a:gd name="T28" fmla="*/ 1147 w 1596"/>
                <a:gd name="T29" fmla="*/ 1015 h 1806"/>
                <a:gd name="T30" fmla="*/ 1079 w 1596"/>
                <a:gd name="T31" fmla="*/ 1029 h 1806"/>
                <a:gd name="T32" fmla="*/ 1180 w 1596"/>
                <a:gd name="T33" fmla="*/ 1031 h 1806"/>
                <a:gd name="T34" fmla="*/ 1174 w 1596"/>
                <a:gd name="T35" fmla="*/ 962 h 1806"/>
                <a:gd name="T36" fmla="*/ 1123 w 1596"/>
                <a:gd name="T37" fmla="*/ 923 h 1806"/>
                <a:gd name="T38" fmla="*/ 1162 w 1596"/>
                <a:gd name="T39" fmla="*/ 919 h 1806"/>
                <a:gd name="T40" fmla="*/ 986 w 1596"/>
                <a:gd name="T41" fmla="*/ 886 h 1806"/>
                <a:gd name="T42" fmla="*/ 954 w 1596"/>
                <a:gd name="T43" fmla="*/ 955 h 1806"/>
                <a:gd name="T44" fmla="*/ 1021 w 1596"/>
                <a:gd name="T45" fmla="*/ 992 h 1806"/>
                <a:gd name="T46" fmla="*/ 1003 w 1596"/>
                <a:gd name="T47" fmla="*/ 1017 h 1806"/>
                <a:gd name="T48" fmla="*/ 968 w 1596"/>
                <a:gd name="T49" fmla="*/ 1045 h 1806"/>
                <a:gd name="T50" fmla="*/ 1053 w 1596"/>
                <a:gd name="T51" fmla="*/ 1020 h 1806"/>
                <a:gd name="T52" fmla="*/ 1004 w 1596"/>
                <a:gd name="T53" fmla="*/ 948 h 1806"/>
                <a:gd name="T54" fmla="*/ 993 w 1596"/>
                <a:gd name="T55" fmla="*/ 919 h 1806"/>
                <a:gd name="T56" fmla="*/ 1033 w 1596"/>
                <a:gd name="T57" fmla="*/ 925 h 1806"/>
                <a:gd name="T58" fmla="*/ 193 w 1596"/>
                <a:gd name="T59" fmla="*/ 1180 h 1806"/>
                <a:gd name="T60" fmla="*/ 349 w 1596"/>
                <a:gd name="T61" fmla="*/ 715 h 1806"/>
                <a:gd name="T62" fmla="*/ 1596 w 1596"/>
                <a:gd name="T63" fmla="*/ 764 h 1806"/>
                <a:gd name="T64" fmla="*/ 1596 w 1596"/>
                <a:gd name="T65" fmla="*/ 1094 h 1806"/>
                <a:gd name="T66" fmla="*/ 1565 w 1596"/>
                <a:gd name="T67" fmla="*/ 1797 h 1806"/>
                <a:gd name="T68" fmla="*/ 1457 w 1596"/>
                <a:gd name="T69" fmla="*/ 1794 h 1806"/>
                <a:gd name="T70" fmla="*/ 1474 w 1596"/>
                <a:gd name="T71" fmla="*/ 1629 h 1806"/>
                <a:gd name="T72" fmla="*/ 1474 w 1596"/>
                <a:gd name="T73" fmla="*/ 985 h 1806"/>
                <a:gd name="T74" fmla="*/ 1474 w 1596"/>
                <a:gd name="T75" fmla="*/ 642 h 1806"/>
                <a:gd name="T76" fmla="*/ 1464 w 1596"/>
                <a:gd name="T77" fmla="*/ 612 h 1806"/>
                <a:gd name="T78" fmla="*/ 772 w 1596"/>
                <a:gd name="T79" fmla="*/ 604 h 1806"/>
                <a:gd name="T80" fmla="*/ 772 w 1596"/>
                <a:gd name="T81" fmla="*/ 544 h 1806"/>
                <a:gd name="T82" fmla="*/ 1431 w 1596"/>
                <a:gd name="T83" fmla="*/ 578 h 1806"/>
                <a:gd name="T84" fmla="*/ 1443 w 1596"/>
                <a:gd name="T85" fmla="*/ 755 h 1806"/>
                <a:gd name="T86" fmla="*/ 1426 w 1596"/>
                <a:gd name="T87" fmla="*/ 1780 h 1806"/>
                <a:gd name="T88" fmla="*/ 1268 w 1596"/>
                <a:gd name="T89" fmla="*/ 1806 h 1806"/>
                <a:gd name="T90" fmla="*/ 1308 w 1596"/>
                <a:gd name="T91" fmla="*/ 1707 h 1806"/>
                <a:gd name="T92" fmla="*/ 1308 w 1596"/>
                <a:gd name="T93" fmla="*/ 1261 h 1806"/>
                <a:gd name="T94" fmla="*/ 1308 w 1596"/>
                <a:gd name="T95" fmla="*/ 504 h 1806"/>
                <a:gd name="T96" fmla="*/ 1289 w 1596"/>
                <a:gd name="T97" fmla="*/ 443 h 1806"/>
                <a:gd name="T98" fmla="*/ 584 w 1596"/>
                <a:gd name="T99" fmla="*/ 437 h 1806"/>
                <a:gd name="T100" fmla="*/ 1287 w 1596"/>
                <a:gd name="T101" fmla="*/ 459 h 1806"/>
                <a:gd name="T102" fmla="*/ 1237 w 1596"/>
                <a:gd name="T103" fmla="*/ 1803 h 1806"/>
                <a:gd name="T104" fmla="*/ 622 w 1596"/>
                <a:gd name="T105" fmla="*/ 1798 h 1806"/>
                <a:gd name="T106" fmla="*/ 596 w 1596"/>
                <a:gd name="T107" fmla="*/ 1751 h 1806"/>
                <a:gd name="T108" fmla="*/ 710 w 1596"/>
                <a:gd name="T109" fmla="*/ 476 h 1806"/>
                <a:gd name="T110" fmla="*/ 559 w 1596"/>
                <a:gd name="T111" fmla="*/ 435 h 1806"/>
                <a:gd name="T112" fmla="*/ 559 w 1596"/>
                <a:gd name="T113" fmla="*/ 1795 h 1806"/>
                <a:gd name="T114" fmla="*/ 0 w 1596"/>
                <a:gd name="T115" fmla="*/ 1735 h 1806"/>
                <a:gd name="T116" fmla="*/ 310 w 1596"/>
                <a:gd name="T117" fmla="*/ 133 h 1806"/>
                <a:gd name="T118" fmla="*/ 239 w 1596"/>
                <a:gd name="T119" fmla="*/ 141 h 1806"/>
                <a:gd name="T120" fmla="*/ 331 w 1596"/>
                <a:gd name="T121" fmla="*/ 3 h 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6" h="1806">
                  <a:moveTo>
                    <a:pt x="68" y="1684"/>
                  </a:moveTo>
                  <a:lnTo>
                    <a:pt x="68" y="1693"/>
                  </a:lnTo>
                  <a:lnTo>
                    <a:pt x="526" y="1693"/>
                  </a:lnTo>
                  <a:lnTo>
                    <a:pt x="526" y="1684"/>
                  </a:lnTo>
                  <a:lnTo>
                    <a:pt x="68" y="1684"/>
                  </a:lnTo>
                  <a:close/>
                  <a:moveTo>
                    <a:pt x="772" y="1677"/>
                  </a:moveTo>
                  <a:lnTo>
                    <a:pt x="772" y="1685"/>
                  </a:lnTo>
                  <a:lnTo>
                    <a:pt x="1230" y="1685"/>
                  </a:lnTo>
                  <a:lnTo>
                    <a:pt x="1230" y="1677"/>
                  </a:lnTo>
                  <a:lnTo>
                    <a:pt x="772" y="1677"/>
                  </a:lnTo>
                  <a:close/>
                  <a:moveTo>
                    <a:pt x="68" y="1633"/>
                  </a:moveTo>
                  <a:lnTo>
                    <a:pt x="68" y="1642"/>
                  </a:lnTo>
                  <a:lnTo>
                    <a:pt x="526" y="1642"/>
                  </a:lnTo>
                  <a:lnTo>
                    <a:pt x="526" y="1633"/>
                  </a:lnTo>
                  <a:lnTo>
                    <a:pt x="68" y="1633"/>
                  </a:lnTo>
                  <a:close/>
                  <a:moveTo>
                    <a:pt x="772" y="1626"/>
                  </a:moveTo>
                  <a:lnTo>
                    <a:pt x="772" y="1634"/>
                  </a:lnTo>
                  <a:lnTo>
                    <a:pt x="1230" y="1634"/>
                  </a:lnTo>
                  <a:lnTo>
                    <a:pt x="1230" y="1626"/>
                  </a:lnTo>
                  <a:lnTo>
                    <a:pt x="772" y="1626"/>
                  </a:lnTo>
                  <a:close/>
                  <a:moveTo>
                    <a:pt x="68" y="1582"/>
                  </a:moveTo>
                  <a:lnTo>
                    <a:pt x="68" y="1591"/>
                  </a:lnTo>
                  <a:lnTo>
                    <a:pt x="526" y="1591"/>
                  </a:lnTo>
                  <a:lnTo>
                    <a:pt x="526" y="1582"/>
                  </a:lnTo>
                  <a:lnTo>
                    <a:pt x="68" y="1582"/>
                  </a:lnTo>
                  <a:close/>
                  <a:moveTo>
                    <a:pt x="772" y="1575"/>
                  </a:moveTo>
                  <a:lnTo>
                    <a:pt x="772" y="1584"/>
                  </a:lnTo>
                  <a:lnTo>
                    <a:pt x="1230" y="1584"/>
                  </a:lnTo>
                  <a:lnTo>
                    <a:pt x="1230" y="1575"/>
                  </a:lnTo>
                  <a:lnTo>
                    <a:pt x="772" y="1575"/>
                  </a:lnTo>
                  <a:close/>
                  <a:moveTo>
                    <a:pt x="68" y="1533"/>
                  </a:moveTo>
                  <a:lnTo>
                    <a:pt x="68" y="1541"/>
                  </a:lnTo>
                  <a:lnTo>
                    <a:pt x="526" y="1541"/>
                  </a:lnTo>
                  <a:lnTo>
                    <a:pt x="526" y="1533"/>
                  </a:lnTo>
                  <a:lnTo>
                    <a:pt x="68" y="1533"/>
                  </a:lnTo>
                  <a:close/>
                  <a:moveTo>
                    <a:pt x="772" y="1524"/>
                  </a:moveTo>
                  <a:lnTo>
                    <a:pt x="772" y="1533"/>
                  </a:lnTo>
                  <a:lnTo>
                    <a:pt x="1230" y="1533"/>
                  </a:lnTo>
                  <a:lnTo>
                    <a:pt x="1230" y="1524"/>
                  </a:lnTo>
                  <a:lnTo>
                    <a:pt x="772" y="1524"/>
                  </a:lnTo>
                  <a:close/>
                  <a:moveTo>
                    <a:pt x="68" y="1482"/>
                  </a:moveTo>
                  <a:lnTo>
                    <a:pt x="68" y="1490"/>
                  </a:lnTo>
                  <a:lnTo>
                    <a:pt x="526" y="1490"/>
                  </a:lnTo>
                  <a:lnTo>
                    <a:pt x="526" y="1482"/>
                  </a:lnTo>
                  <a:lnTo>
                    <a:pt x="68" y="1482"/>
                  </a:lnTo>
                  <a:close/>
                  <a:moveTo>
                    <a:pt x="772" y="1474"/>
                  </a:moveTo>
                  <a:lnTo>
                    <a:pt x="772" y="1483"/>
                  </a:lnTo>
                  <a:lnTo>
                    <a:pt x="1230" y="1483"/>
                  </a:lnTo>
                  <a:lnTo>
                    <a:pt x="1230" y="1474"/>
                  </a:lnTo>
                  <a:lnTo>
                    <a:pt x="772" y="1474"/>
                  </a:lnTo>
                  <a:close/>
                  <a:moveTo>
                    <a:pt x="68" y="1431"/>
                  </a:moveTo>
                  <a:lnTo>
                    <a:pt x="68" y="1439"/>
                  </a:lnTo>
                  <a:lnTo>
                    <a:pt x="526" y="1439"/>
                  </a:lnTo>
                  <a:lnTo>
                    <a:pt x="526" y="1431"/>
                  </a:lnTo>
                  <a:lnTo>
                    <a:pt x="68" y="1431"/>
                  </a:lnTo>
                  <a:close/>
                  <a:moveTo>
                    <a:pt x="772" y="1423"/>
                  </a:moveTo>
                  <a:lnTo>
                    <a:pt x="772" y="1432"/>
                  </a:lnTo>
                  <a:lnTo>
                    <a:pt x="1230" y="1432"/>
                  </a:lnTo>
                  <a:lnTo>
                    <a:pt x="1230" y="1423"/>
                  </a:lnTo>
                  <a:lnTo>
                    <a:pt x="772" y="1423"/>
                  </a:lnTo>
                  <a:close/>
                  <a:moveTo>
                    <a:pt x="68" y="1380"/>
                  </a:moveTo>
                  <a:lnTo>
                    <a:pt x="68" y="1388"/>
                  </a:lnTo>
                  <a:lnTo>
                    <a:pt x="526" y="1388"/>
                  </a:lnTo>
                  <a:lnTo>
                    <a:pt x="526" y="1380"/>
                  </a:lnTo>
                  <a:lnTo>
                    <a:pt x="68" y="1380"/>
                  </a:lnTo>
                  <a:close/>
                  <a:moveTo>
                    <a:pt x="772" y="1372"/>
                  </a:moveTo>
                  <a:lnTo>
                    <a:pt x="772" y="1381"/>
                  </a:lnTo>
                  <a:lnTo>
                    <a:pt x="1230" y="1381"/>
                  </a:lnTo>
                  <a:lnTo>
                    <a:pt x="1230" y="1372"/>
                  </a:lnTo>
                  <a:lnTo>
                    <a:pt x="772" y="1372"/>
                  </a:lnTo>
                  <a:close/>
                  <a:moveTo>
                    <a:pt x="68" y="1330"/>
                  </a:moveTo>
                  <a:lnTo>
                    <a:pt x="68" y="1338"/>
                  </a:lnTo>
                  <a:lnTo>
                    <a:pt x="526" y="1338"/>
                  </a:lnTo>
                  <a:lnTo>
                    <a:pt x="526" y="1330"/>
                  </a:lnTo>
                  <a:lnTo>
                    <a:pt x="68" y="1330"/>
                  </a:lnTo>
                  <a:close/>
                  <a:moveTo>
                    <a:pt x="772" y="1321"/>
                  </a:moveTo>
                  <a:lnTo>
                    <a:pt x="772" y="1330"/>
                  </a:lnTo>
                  <a:lnTo>
                    <a:pt x="1230" y="1330"/>
                  </a:lnTo>
                  <a:lnTo>
                    <a:pt x="1230" y="1321"/>
                  </a:lnTo>
                  <a:lnTo>
                    <a:pt x="772" y="1321"/>
                  </a:lnTo>
                  <a:close/>
                  <a:moveTo>
                    <a:pt x="216" y="1086"/>
                  </a:moveTo>
                  <a:lnTo>
                    <a:pt x="216" y="1161"/>
                  </a:lnTo>
                  <a:lnTo>
                    <a:pt x="371" y="1161"/>
                  </a:lnTo>
                  <a:lnTo>
                    <a:pt x="371" y="1086"/>
                  </a:lnTo>
                  <a:lnTo>
                    <a:pt x="216" y="1086"/>
                  </a:lnTo>
                  <a:close/>
                  <a:moveTo>
                    <a:pt x="216" y="987"/>
                  </a:moveTo>
                  <a:lnTo>
                    <a:pt x="216" y="1062"/>
                  </a:lnTo>
                  <a:lnTo>
                    <a:pt x="371" y="1062"/>
                  </a:lnTo>
                  <a:lnTo>
                    <a:pt x="371" y="987"/>
                  </a:lnTo>
                  <a:lnTo>
                    <a:pt x="216" y="987"/>
                  </a:lnTo>
                  <a:close/>
                  <a:moveTo>
                    <a:pt x="216" y="888"/>
                  </a:moveTo>
                  <a:lnTo>
                    <a:pt x="216" y="964"/>
                  </a:lnTo>
                  <a:lnTo>
                    <a:pt x="371" y="964"/>
                  </a:lnTo>
                  <a:lnTo>
                    <a:pt x="371" y="888"/>
                  </a:lnTo>
                  <a:lnTo>
                    <a:pt x="216" y="888"/>
                  </a:lnTo>
                  <a:close/>
                  <a:moveTo>
                    <a:pt x="809" y="887"/>
                  </a:moveTo>
                  <a:lnTo>
                    <a:pt x="809" y="1045"/>
                  </a:lnTo>
                  <a:lnTo>
                    <a:pt x="921" y="1045"/>
                  </a:lnTo>
                  <a:lnTo>
                    <a:pt x="921" y="1013"/>
                  </a:lnTo>
                  <a:lnTo>
                    <a:pt x="844" y="1013"/>
                  </a:lnTo>
                  <a:lnTo>
                    <a:pt x="844" y="980"/>
                  </a:lnTo>
                  <a:lnTo>
                    <a:pt x="913" y="980"/>
                  </a:lnTo>
                  <a:lnTo>
                    <a:pt x="913" y="948"/>
                  </a:lnTo>
                  <a:lnTo>
                    <a:pt x="844" y="948"/>
                  </a:lnTo>
                  <a:lnTo>
                    <a:pt x="844" y="919"/>
                  </a:lnTo>
                  <a:lnTo>
                    <a:pt x="917" y="919"/>
                  </a:lnTo>
                  <a:lnTo>
                    <a:pt x="917" y="887"/>
                  </a:lnTo>
                  <a:lnTo>
                    <a:pt x="809" y="887"/>
                  </a:lnTo>
                  <a:close/>
                  <a:moveTo>
                    <a:pt x="1144" y="883"/>
                  </a:moveTo>
                  <a:lnTo>
                    <a:pt x="1122" y="886"/>
                  </a:lnTo>
                  <a:lnTo>
                    <a:pt x="1111" y="890"/>
                  </a:lnTo>
                  <a:lnTo>
                    <a:pt x="1102" y="895"/>
                  </a:lnTo>
                  <a:lnTo>
                    <a:pt x="1097" y="900"/>
                  </a:lnTo>
                  <a:lnTo>
                    <a:pt x="1092" y="905"/>
                  </a:lnTo>
                  <a:lnTo>
                    <a:pt x="1088" y="912"/>
                  </a:lnTo>
                  <a:lnTo>
                    <a:pt x="1085" y="922"/>
                  </a:lnTo>
                  <a:lnTo>
                    <a:pt x="1084" y="933"/>
                  </a:lnTo>
                  <a:lnTo>
                    <a:pt x="1085" y="946"/>
                  </a:lnTo>
                  <a:lnTo>
                    <a:pt x="1089" y="955"/>
                  </a:lnTo>
                  <a:lnTo>
                    <a:pt x="1093" y="961"/>
                  </a:lnTo>
                  <a:lnTo>
                    <a:pt x="1098" y="965"/>
                  </a:lnTo>
                  <a:lnTo>
                    <a:pt x="1103" y="968"/>
                  </a:lnTo>
                  <a:lnTo>
                    <a:pt x="1121" y="976"/>
                  </a:lnTo>
                  <a:lnTo>
                    <a:pt x="1139" y="982"/>
                  </a:lnTo>
                  <a:lnTo>
                    <a:pt x="1144" y="984"/>
                  </a:lnTo>
                  <a:lnTo>
                    <a:pt x="1149" y="987"/>
                  </a:lnTo>
                  <a:lnTo>
                    <a:pt x="1153" y="989"/>
                  </a:lnTo>
                  <a:lnTo>
                    <a:pt x="1156" y="992"/>
                  </a:lnTo>
                  <a:lnTo>
                    <a:pt x="1157" y="996"/>
                  </a:lnTo>
                  <a:lnTo>
                    <a:pt x="1158" y="1000"/>
                  </a:lnTo>
                  <a:lnTo>
                    <a:pt x="1158" y="1004"/>
                  </a:lnTo>
                  <a:lnTo>
                    <a:pt x="1156" y="1007"/>
                  </a:lnTo>
                  <a:lnTo>
                    <a:pt x="1154" y="1010"/>
                  </a:lnTo>
                  <a:lnTo>
                    <a:pt x="1151" y="1013"/>
                  </a:lnTo>
                  <a:lnTo>
                    <a:pt x="1147" y="1015"/>
                  </a:lnTo>
                  <a:lnTo>
                    <a:pt x="1142" y="1016"/>
                  </a:lnTo>
                  <a:lnTo>
                    <a:pt x="1138" y="1017"/>
                  </a:lnTo>
                  <a:lnTo>
                    <a:pt x="1134" y="1017"/>
                  </a:lnTo>
                  <a:lnTo>
                    <a:pt x="1126" y="1016"/>
                  </a:lnTo>
                  <a:lnTo>
                    <a:pt x="1117" y="1013"/>
                  </a:lnTo>
                  <a:lnTo>
                    <a:pt x="1112" y="1009"/>
                  </a:lnTo>
                  <a:lnTo>
                    <a:pt x="1107" y="1006"/>
                  </a:lnTo>
                  <a:lnTo>
                    <a:pt x="1104" y="1002"/>
                  </a:lnTo>
                  <a:lnTo>
                    <a:pt x="1079" y="1029"/>
                  </a:lnTo>
                  <a:lnTo>
                    <a:pt x="1090" y="1039"/>
                  </a:lnTo>
                  <a:lnTo>
                    <a:pt x="1103" y="1045"/>
                  </a:lnTo>
                  <a:lnTo>
                    <a:pt x="1117" y="1048"/>
                  </a:lnTo>
                  <a:lnTo>
                    <a:pt x="1132" y="1049"/>
                  </a:lnTo>
                  <a:lnTo>
                    <a:pt x="1143" y="1048"/>
                  </a:lnTo>
                  <a:lnTo>
                    <a:pt x="1155" y="1046"/>
                  </a:lnTo>
                  <a:lnTo>
                    <a:pt x="1165" y="1042"/>
                  </a:lnTo>
                  <a:lnTo>
                    <a:pt x="1175" y="1036"/>
                  </a:lnTo>
                  <a:lnTo>
                    <a:pt x="1180" y="1031"/>
                  </a:lnTo>
                  <a:lnTo>
                    <a:pt x="1184" y="1026"/>
                  </a:lnTo>
                  <a:lnTo>
                    <a:pt x="1188" y="1020"/>
                  </a:lnTo>
                  <a:lnTo>
                    <a:pt x="1191" y="1009"/>
                  </a:lnTo>
                  <a:lnTo>
                    <a:pt x="1193" y="997"/>
                  </a:lnTo>
                  <a:lnTo>
                    <a:pt x="1191" y="984"/>
                  </a:lnTo>
                  <a:lnTo>
                    <a:pt x="1187" y="975"/>
                  </a:lnTo>
                  <a:lnTo>
                    <a:pt x="1184" y="970"/>
                  </a:lnTo>
                  <a:lnTo>
                    <a:pt x="1179" y="965"/>
                  </a:lnTo>
                  <a:lnTo>
                    <a:pt x="1174" y="962"/>
                  </a:lnTo>
                  <a:lnTo>
                    <a:pt x="1157" y="954"/>
                  </a:lnTo>
                  <a:lnTo>
                    <a:pt x="1139" y="948"/>
                  </a:lnTo>
                  <a:lnTo>
                    <a:pt x="1131" y="946"/>
                  </a:lnTo>
                  <a:lnTo>
                    <a:pt x="1126" y="942"/>
                  </a:lnTo>
                  <a:lnTo>
                    <a:pt x="1123" y="939"/>
                  </a:lnTo>
                  <a:lnTo>
                    <a:pt x="1121" y="936"/>
                  </a:lnTo>
                  <a:lnTo>
                    <a:pt x="1119" y="931"/>
                  </a:lnTo>
                  <a:lnTo>
                    <a:pt x="1121" y="927"/>
                  </a:lnTo>
                  <a:lnTo>
                    <a:pt x="1123" y="923"/>
                  </a:lnTo>
                  <a:lnTo>
                    <a:pt x="1125" y="921"/>
                  </a:lnTo>
                  <a:lnTo>
                    <a:pt x="1128" y="919"/>
                  </a:lnTo>
                  <a:lnTo>
                    <a:pt x="1132" y="917"/>
                  </a:lnTo>
                  <a:lnTo>
                    <a:pt x="1136" y="916"/>
                  </a:lnTo>
                  <a:lnTo>
                    <a:pt x="1139" y="915"/>
                  </a:lnTo>
                  <a:lnTo>
                    <a:pt x="1143" y="915"/>
                  </a:lnTo>
                  <a:lnTo>
                    <a:pt x="1150" y="916"/>
                  </a:lnTo>
                  <a:lnTo>
                    <a:pt x="1157" y="917"/>
                  </a:lnTo>
                  <a:lnTo>
                    <a:pt x="1162" y="919"/>
                  </a:lnTo>
                  <a:lnTo>
                    <a:pt x="1165" y="922"/>
                  </a:lnTo>
                  <a:lnTo>
                    <a:pt x="1168" y="925"/>
                  </a:lnTo>
                  <a:lnTo>
                    <a:pt x="1192" y="899"/>
                  </a:lnTo>
                  <a:lnTo>
                    <a:pt x="1182" y="892"/>
                  </a:lnTo>
                  <a:lnTo>
                    <a:pt x="1170" y="887"/>
                  </a:lnTo>
                  <a:lnTo>
                    <a:pt x="1157" y="884"/>
                  </a:lnTo>
                  <a:lnTo>
                    <a:pt x="1144" y="883"/>
                  </a:lnTo>
                  <a:close/>
                  <a:moveTo>
                    <a:pt x="1009" y="883"/>
                  </a:moveTo>
                  <a:lnTo>
                    <a:pt x="986" y="886"/>
                  </a:lnTo>
                  <a:lnTo>
                    <a:pt x="976" y="890"/>
                  </a:lnTo>
                  <a:lnTo>
                    <a:pt x="967" y="895"/>
                  </a:lnTo>
                  <a:lnTo>
                    <a:pt x="961" y="900"/>
                  </a:lnTo>
                  <a:lnTo>
                    <a:pt x="957" y="905"/>
                  </a:lnTo>
                  <a:lnTo>
                    <a:pt x="953" y="912"/>
                  </a:lnTo>
                  <a:lnTo>
                    <a:pt x="950" y="922"/>
                  </a:lnTo>
                  <a:lnTo>
                    <a:pt x="949" y="933"/>
                  </a:lnTo>
                  <a:lnTo>
                    <a:pt x="950" y="946"/>
                  </a:lnTo>
                  <a:lnTo>
                    <a:pt x="954" y="955"/>
                  </a:lnTo>
                  <a:lnTo>
                    <a:pt x="958" y="961"/>
                  </a:lnTo>
                  <a:lnTo>
                    <a:pt x="962" y="965"/>
                  </a:lnTo>
                  <a:lnTo>
                    <a:pt x="968" y="968"/>
                  </a:lnTo>
                  <a:lnTo>
                    <a:pt x="985" y="976"/>
                  </a:lnTo>
                  <a:lnTo>
                    <a:pt x="1004" y="982"/>
                  </a:lnTo>
                  <a:lnTo>
                    <a:pt x="1009" y="984"/>
                  </a:lnTo>
                  <a:lnTo>
                    <a:pt x="1013" y="987"/>
                  </a:lnTo>
                  <a:lnTo>
                    <a:pt x="1018" y="989"/>
                  </a:lnTo>
                  <a:lnTo>
                    <a:pt x="1021" y="992"/>
                  </a:lnTo>
                  <a:lnTo>
                    <a:pt x="1022" y="996"/>
                  </a:lnTo>
                  <a:lnTo>
                    <a:pt x="1023" y="1000"/>
                  </a:lnTo>
                  <a:lnTo>
                    <a:pt x="1023" y="1004"/>
                  </a:lnTo>
                  <a:lnTo>
                    <a:pt x="1021" y="1007"/>
                  </a:lnTo>
                  <a:lnTo>
                    <a:pt x="1019" y="1010"/>
                  </a:lnTo>
                  <a:lnTo>
                    <a:pt x="1015" y="1013"/>
                  </a:lnTo>
                  <a:lnTo>
                    <a:pt x="1011" y="1015"/>
                  </a:lnTo>
                  <a:lnTo>
                    <a:pt x="1007" y="1016"/>
                  </a:lnTo>
                  <a:lnTo>
                    <a:pt x="1003" y="1017"/>
                  </a:lnTo>
                  <a:lnTo>
                    <a:pt x="999" y="1017"/>
                  </a:lnTo>
                  <a:lnTo>
                    <a:pt x="991" y="1016"/>
                  </a:lnTo>
                  <a:lnTo>
                    <a:pt x="982" y="1013"/>
                  </a:lnTo>
                  <a:lnTo>
                    <a:pt x="977" y="1009"/>
                  </a:lnTo>
                  <a:lnTo>
                    <a:pt x="972" y="1006"/>
                  </a:lnTo>
                  <a:lnTo>
                    <a:pt x="969" y="1002"/>
                  </a:lnTo>
                  <a:lnTo>
                    <a:pt x="944" y="1029"/>
                  </a:lnTo>
                  <a:lnTo>
                    <a:pt x="955" y="1039"/>
                  </a:lnTo>
                  <a:lnTo>
                    <a:pt x="968" y="1045"/>
                  </a:lnTo>
                  <a:lnTo>
                    <a:pt x="982" y="1048"/>
                  </a:lnTo>
                  <a:lnTo>
                    <a:pt x="997" y="1049"/>
                  </a:lnTo>
                  <a:lnTo>
                    <a:pt x="1008" y="1048"/>
                  </a:lnTo>
                  <a:lnTo>
                    <a:pt x="1020" y="1046"/>
                  </a:lnTo>
                  <a:lnTo>
                    <a:pt x="1030" y="1042"/>
                  </a:lnTo>
                  <a:lnTo>
                    <a:pt x="1039" y="1036"/>
                  </a:lnTo>
                  <a:lnTo>
                    <a:pt x="1045" y="1031"/>
                  </a:lnTo>
                  <a:lnTo>
                    <a:pt x="1049" y="1026"/>
                  </a:lnTo>
                  <a:lnTo>
                    <a:pt x="1053" y="1020"/>
                  </a:lnTo>
                  <a:lnTo>
                    <a:pt x="1056" y="1009"/>
                  </a:lnTo>
                  <a:lnTo>
                    <a:pt x="1058" y="997"/>
                  </a:lnTo>
                  <a:lnTo>
                    <a:pt x="1056" y="984"/>
                  </a:lnTo>
                  <a:lnTo>
                    <a:pt x="1052" y="975"/>
                  </a:lnTo>
                  <a:lnTo>
                    <a:pt x="1049" y="970"/>
                  </a:lnTo>
                  <a:lnTo>
                    <a:pt x="1044" y="965"/>
                  </a:lnTo>
                  <a:lnTo>
                    <a:pt x="1038" y="962"/>
                  </a:lnTo>
                  <a:lnTo>
                    <a:pt x="1022" y="954"/>
                  </a:lnTo>
                  <a:lnTo>
                    <a:pt x="1004" y="948"/>
                  </a:lnTo>
                  <a:lnTo>
                    <a:pt x="996" y="946"/>
                  </a:lnTo>
                  <a:lnTo>
                    <a:pt x="991" y="942"/>
                  </a:lnTo>
                  <a:lnTo>
                    <a:pt x="987" y="939"/>
                  </a:lnTo>
                  <a:lnTo>
                    <a:pt x="985" y="936"/>
                  </a:lnTo>
                  <a:lnTo>
                    <a:pt x="984" y="931"/>
                  </a:lnTo>
                  <a:lnTo>
                    <a:pt x="985" y="927"/>
                  </a:lnTo>
                  <a:lnTo>
                    <a:pt x="987" y="923"/>
                  </a:lnTo>
                  <a:lnTo>
                    <a:pt x="989" y="921"/>
                  </a:lnTo>
                  <a:lnTo>
                    <a:pt x="993" y="919"/>
                  </a:lnTo>
                  <a:lnTo>
                    <a:pt x="997" y="917"/>
                  </a:lnTo>
                  <a:lnTo>
                    <a:pt x="1001" y="916"/>
                  </a:lnTo>
                  <a:lnTo>
                    <a:pt x="1004" y="915"/>
                  </a:lnTo>
                  <a:lnTo>
                    <a:pt x="1008" y="915"/>
                  </a:lnTo>
                  <a:lnTo>
                    <a:pt x="1015" y="916"/>
                  </a:lnTo>
                  <a:lnTo>
                    <a:pt x="1022" y="917"/>
                  </a:lnTo>
                  <a:lnTo>
                    <a:pt x="1027" y="919"/>
                  </a:lnTo>
                  <a:lnTo>
                    <a:pt x="1030" y="922"/>
                  </a:lnTo>
                  <a:lnTo>
                    <a:pt x="1033" y="925"/>
                  </a:lnTo>
                  <a:lnTo>
                    <a:pt x="1057" y="899"/>
                  </a:lnTo>
                  <a:lnTo>
                    <a:pt x="1047" y="892"/>
                  </a:lnTo>
                  <a:lnTo>
                    <a:pt x="1035" y="887"/>
                  </a:lnTo>
                  <a:lnTo>
                    <a:pt x="1022" y="884"/>
                  </a:lnTo>
                  <a:lnTo>
                    <a:pt x="1009" y="883"/>
                  </a:lnTo>
                  <a:close/>
                  <a:moveTo>
                    <a:pt x="193" y="775"/>
                  </a:moveTo>
                  <a:lnTo>
                    <a:pt x="394" y="775"/>
                  </a:lnTo>
                  <a:lnTo>
                    <a:pt x="394" y="1180"/>
                  </a:lnTo>
                  <a:lnTo>
                    <a:pt x="193" y="1180"/>
                  </a:lnTo>
                  <a:lnTo>
                    <a:pt x="193" y="775"/>
                  </a:lnTo>
                  <a:close/>
                  <a:moveTo>
                    <a:pt x="238" y="715"/>
                  </a:moveTo>
                  <a:lnTo>
                    <a:pt x="238" y="739"/>
                  </a:lnTo>
                  <a:lnTo>
                    <a:pt x="157" y="739"/>
                  </a:lnTo>
                  <a:lnTo>
                    <a:pt x="157" y="1215"/>
                  </a:lnTo>
                  <a:lnTo>
                    <a:pt x="429" y="1215"/>
                  </a:lnTo>
                  <a:lnTo>
                    <a:pt x="429" y="739"/>
                  </a:lnTo>
                  <a:lnTo>
                    <a:pt x="349" y="739"/>
                  </a:lnTo>
                  <a:lnTo>
                    <a:pt x="349" y="715"/>
                  </a:lnTo>
                  <a:lnTo>
                    <a:pt x="238" y="715"/>
                  </a:lnTo>
                  <a:close/>
                  <a:moveTo>
                    <a:pt x="1466" y="615"/>
                  </a:moveTo>
                  <a:lnTo>
                    <a:pt x="1575" y="720"/>
                  </a:lnTo>
                  <a:lnTo>
                    <a:pt x="1577" y="721"/>
                  </a:lnTo>
                  <a:lnTo>
                    <a:pt x="1580" y="725"/>
                  </a:lnTo>
                  <a:lnTo>
                    <a:pt x="1585" y="731"/>
                  </a:lnTo>
                  <a:lnTo>
                    <a:pt x="1591" y="740"/>
                  </a:lnTo>
                  <a:lnTo>
                    <a:pt x="1594" y="750"/>
                  </a:lnTo>
                  <a:lnTo>
                    <a:pt x="1596" y="764"/>
                  </a:lnTo>
                  <a:lnTo>
                    <a:pt x="1596" y="771"/>
                  </a:lnTo>
                  <a:lnTo>
                    <a:pt x="1596" y="786"/>
                  </a:lnTo>
                  <a:lnTo>
                    <a:pt x="1596" y="807"/>
                  </a:lnTo>
                  <a:lnTo>
                    <a:pt x="1596" y="834"/>
                  </a:lnTo>
                  <a:lnTo>
                    <a:pt x="1596" y="867"/>
                  </a:lnTo>
                  <a:lnTo>
                    <a:pt x="1596" y="904"/>
                  </a:lnTo>
                  <a:lnTo>
                    <a:pt x="1596" y="947"/>
                  </a:lnTo>
                  <a:lnTo>
                    <a:pt x="1596" y="993"/>
                  </a:lnTo>
                  <a:lnTo>
                    <a:pt x="1596" y="1094"/>
                  </a:lnTo>
                  <a:lnTo>
                    <a:pt x="1596" y="1148"/>
                  </a:lnTo>
                  <a:lnTo>
                    <a:pt x="1596" y="1625"/>
                  </a:lnTo>
                  <a:lnTo>
                    <a:pt x="1596" y="1667"/>
                  </a:lnTo>
                  <a:lnTo>
                    <a:pt x="1596" y="1704"/>
                  </a:lnTo>
                  <a:lnTo>
                    <a:pt x="1596" y="1736"/>
                  </a:lnTo>
                  <a:lnTo>
                    <a:pt x="1593" y="1756"/>
                  </a:lnTo>
                  <a:lnTo>
                    <a:pt x="1586" y="1773"/>
                  </a:lnTo>
                  <a:lnTo>
                    <a:pt x="1576" y="1786"/>
                  </a:lnTo>
                  <a:lnTo>
                    <a:pt x="1565" y="1797"/>
                  </a:lnTo>
                  <a:lnTo>
                    <a:pt x="1551" y="1803"/>
                  </a:lnTo>
                  <a:lnTo>
                    <a:pt x="1538" y="1805"/>
                  </a:lnTo>
                  <a:lnTo>
                    <a:pt x="1523" y="1805"/>
                  </a:lnTo>
                  <a:lnTo>
                    <a:pt x="1505" y="1805"/>
                  </a:lnTo>
                  <a:lnTo>
                    <a:pt x="1466" y="1805"/>
                  </a:lnTo>
                  <a:lnTo>
                    <a:pt x="1449" y="1805"/>
                  </a:lnTo>
                  <a:lnTo>
                    <a:pt x="1439" y="1805"/>
                  </a:lnTo>
                  <a:lnTo>
                    <a:pt x="1449" y="1802"/>
                  </a:lnTo>
                  <a:lnTo>
                    <a:pt x="1457" y="1794"/>
                  </a:lnTo>
                  <a:lnTo>
                    <a:pt x="1465" y="1781"/>
                  </a:lnTo>
                  <a:lnTo>
                    <a:pt x="1470" y="1767"/>
                  </a:lnTo>
                  <a:lnTo>
                    <a:pt x="1473" y="1752"/>
                  </a:lnTo>
                  <a:lnTo>
                    <a:pt x="1474" y="1736"/>
                  </a:lnTo>
                  <a:lnTo>
                    <a:pt x="1474" y="1729"/>
                  </a:lnTo>
                  <a:lnTo>
                    <a:pt x="1474" y="1714"/>
                  </a:lnTo>
                  <a:lnTo>
                    <a:pt x="1474" y="1692"/>
                  </a:lnTo>
                  <a:lnTo>
                    <a:pt x="1474" y="1664"/>
                  </a:lnTo>
                  <a:lnTo>
                    <a:pt x="1474" y="1629"/>
                  </a:lnTo>
                  <a:lnTo>
                    <a:pt x="1474" y="1590"/>
                  </a:lnTo>
                  <a:lnTo>
                    <a:pt x="1474" y="1545"/>
                  </a:lnTo>
                  <a:lnTo>
                    <a:pt x="1474" y="1445"/>
                  </a:lnTo>
                  <a:lnTo>
                    <a:pt x="1474" y="1391"/>
                  </a:lnTo>
                  <a:lnTo>
                    <a:pt x="1474" y="1335"/>
                  </a:lnTo>
                  <a:lnTo>
                    <a:pt x="1474" y="1277"/>
                  </a:lnTo>
                  <a:lnTo>
                    <a:pt x="1474" y="1218"/>
                  </a:lnTo>
                  <a:lnTo>
                    <a:pt x="1474" y="1042"/>
                  </a:lnTo>
                  <a:lnTo>
                    <a:pt x="1474" y="985"/>
                  </a:lnTo>
                  <a:lnTo>
                    <a:pt x="1474" y="931"/>
                  </a:lnTo>
                  <a:lnTo>
                    <a:pt x="1474" y="832"/>
                  </a:lnTo>
                  <a:lnTo>
                    <a:pt x="1474" y="788"/>
                  </a:lnTo>
                  <a:lnTo>
                    <a:pt x="1474" y="748"/>
                  </a:lnTo>
                  <a:lnTo>
                    <a:pt x="1474" y="714"/>
                  </a:lnTo>
                  <a:lnTo>
                    <a:pt x="1474" y="686"/>
                  </a:lnTo>
                  <a:lnTo>
                    <a:pt x="1474" y="664"/>
                  </a:lnTo>
                  <a:lnTo>
                    <a:pt x="1474" y="650"/>
                  </a:lnTo>
                  <a:lnTo>
                    <a:pt x="1474" y="642"/>
                  </a:lnTo>
                  <a:lnTo>
                    <a:pt x="1473" y="632"/>
                  </a:lnTo>
                  <a:lnTo>
                    <a:pt x="1470" y="623"/>
                  </a:lnTo>
                  <a:lnTo>
                    <a:pt x="1466" y="615"/>
                  </a:lnTo>
                  <a:close/>
                  <a:moveTo>
                    <a:pt x="1453" y="603"/>
                  </a:moveTo>
                  <a:lnTo>
                    <a:pt x="1454" y="604"/>
                  </a:lnTo>
                  <a:lnTo>
                    <a:pt x="1455" y="605"/>
                  </a:lnTo>
                  <a:lnTo>
                    <a:pt x="1457" y="606"/>
                  </a:lnTo>
                  <a:lnTo>
                    <a:pt x="1461" y="609"/>
                  </a:lnTo>
                  <a:lnTo>
                    <a:pt x="1464" y="612"/>
                  </a:lnTo>
                  <a:lnTo>
                    <a:pt x="1466" y="615"/>
                  </a:lnTo>
                  <a:lnTo>
                    <a:pt x="1453" y="603"/>
                  </a:lnTo>
                  <a:close/>
                  <a:moveTo>
                    <a:pt x="68" y="603"/>
                  </a:moveTo>
                  <a:lnTo>
                    <a:pt x="68" y="611"/>
                  </a:lnTo>
                  <a:lnTo>
                    <a:pt x="526" y="611"/>
                  </a:lnTo>
                  <a:lnTo>
                    <a:pt x="526" y="603"/>
                  </a:lnTo>
                  <a:lnTo>
                    <a:pt x="68" y="603"/>
                  </a:lnTo>
                  <a:close/>
                  <a:moveTo>
                    <a:pt x="772" y="595"/>
                  </a:moveTo>
                  <a:lnTo>
                    <a:pt x="772" y="604"/>
                  </a:lnTo>
                  <a:lnTo>
                    <a:pt x="1230" y="604"/>
                  </a:lnTo>
                  <a:lnTo>
                    <a:pt x="1230" y="595"/>
                  </a:lnTo>
                  <a:lnTo>
                    <a:pt x="772" y="595"/>
                  </a:lnTo>
                  <a:close/>
                  <a:moveTo>
                    <a:pt x="68" y="552"/>
                  </a:moveTo>
                  <a:lnTo>
                    <a:pt x="68" y="560"/>
                  </a:lnTo>
                  <a:lnTo>
                    <a:pt x="526" y="560"/>
                  </a:lnTo>
                  <a:lnTo>
                    <a:pt x="526" y="552"/>
                  </a:lnTo>
                  <a:lnTo>
                    <a:pt x="68" y="552"/>
                  </a:lnTo>
                  <a:close/>
                  <a:moveTo>
                    <a:pt x="772" y="544"/>
                  </a:moveTo>
                  <a:lnTo>
                    <a:pt x="772" y="553"/>
                  </a:lnTo>
                  <a:lnTo>
                    <a:pt x="1230" y="553"/>
                  </a:lnTo>
                  <a:lnTo>
                    <a:pt x="1230" y="544"/>
                  </a:lnTo>
                  <a:lnTo>
                    <a:pt x="772" y="544"/>
                  </a:lnTo>
                  <a:close/>
                  <a:moveTo>
                    <a:pt x="1297" y="452"/>
                  </a:moveTo>
                  <a:lnTo>
                    <a:pt x="1420" y="565"/>
                  </a:lnTo>
                  <a:lnTo>
                    <a:pt x="1422" y="567"/>
                  </a:lnTo>
                  <a:lnTo>
                    <a:pt x="1426" y="572"/>
                  </a:lnTo>
                  <a:lnTo>
                    <a:pt x="1431" y="578"/>
                  </a:lnTo>
                  <a:lnTo>
                    <a:pt x="1437" y="587"/>
                  </a:lnTo>
                  <a:lnTo>
                    <a:pt x="1441" y="600"/>
                  </a:lnTo>
                  <a:lnTo>
                    <a:pt x="1443" y="614"/>
                  </a:lnTo>
                  <a:lnTo>
                    <a:pt x="1443" y="621"/>
                  </a:lnTo>
                  <a:lnTo>
                    <a:pt x="1443" y="636"/>
                  </a:lnTo>
                  <a:lnTo>
                    <a:pt x="1443" y="657"/>
                  </a:lnTo>
                  <a:lnTo>
                    <a:pt x="1443" y="684"/>
                  </a:lnTo>
                  <a:lnTo>
                    <a:pt x="1443" y="717"/>
                  </a:lnTo>
                  <a:lnTo>
                    <a:pt x="1443" y="755"/>
                  </a:lnTo>
                  <a:lnTo>
                    <a:pt x="1443" y="1467"/>
                  </a:lnTo>
                  <a:lnTo>
                    <a:pt x="1443" y="1520"/>
                  </a:lnTo>
                  <a:lnTo>
                    <a:pt x="1443" y="1570"/>
                  </a:lnTo>
                  <a:lnTo>
                    <a:pt x="1443" y="1659"/>
                  </a:lnTo>
                  <a:lnTo>
                    <a:pt x="1443" y="1697"/>
                  </a:lnTo>
                  <a:lnTo>
                    <a:pt x="1443" y="1730"/>
                  </a:lnTo>
                  <a:lnTo>
                    <a:pt x="1441" y="1749"/>
                  </a:lnTo>
                  <a:lnTo>
                    <a:pt x="1436" y="1766"/>
                  </a:lnTo>
                  <a:lnTo>
                    <a:pt x="1426" y="1780"/>
                  </a:lnTo>
                  <a:lnTo>
                    <a:pt x="1416" y="1790"/>
                  </a:lnTo>
                  <a:lnTo>
                    <a:pt x="1403" y="1799"/>
                  </a:lnTo>
                  <a:lnTo>
                    <a:pt x="1391" y="1804"/>
                  </a:lnTo>
                  <a:lnTo>
                    <a:pt x="1377" y="1806"/>
                  </a:lnTo>
                  <a:lnTo>
                    <a:pt x="1330" y="1806"/>
                  </a:lnTo>
                  <a:lnTo>
                    <a:pt x="1311" y="1806"/>
                  </a:lnTo>
                  <a:lnTo>
                    <a:pt x="1292" y="1806"/>
                  </a:lnTo>
                  <a:lnTo>
                    <a:pt x="1278" y="1806"/>
                  </a:lnTo>
                  <a:lnTo>
                    <a:pt x="1268" y="1806"/>
                  </a:lnTo>
                  <a:lnTo>
                    <a:pt x="1278" y="1803"/>
                  </a:lnTo>
                  <a:lnTo>
                    <a:pt x="1286" y="1797"/>
                  </a:lnTo>
                  <a:lnTo>
                    <a:pt x="1293" y="1786"/>
                  </a:lnTo>
                  <a:lnTo>
                    <a:pt x="1299" y="1774"/>
                  </a:lnTo>
                  <a:lnTo>
                    <a:pt x="1304" y="1759"/>
                  </a:lnTo>
                  <a:lnTo>
                    <a:pt x="1307" y="1745"/>
                  </a:lnTo>
                  <a:lnTo>
                    <a:pt x="1308" y="1730"/>
                  </a:lnTo>
                  <a:lnTo>
                    <a:pt x="1308" y="1722"/>
                  </a:lnTo>
                  <a:lnTo>
                    <a:pt x="1308" y="1707"/>
                  </a:lnTo>
                  <a:lnTo>
                    <a:pt x="1308" y="1685"/>
                  </a:lnTo>
                  <a:lnTo>
                    <a:pt x="1308" y="1656"/>
                  </a:lnTo>
                  <a:lnTo>
                    <a:pt x="1308" y="1622"/>
                  </a:lnTo>
                  <a:lnTo>
                    <a:pt x="1308" y="1537"/>
                  </a:lnTo>
                  <a:lnTo>
                    <a:pt x="1308" y="1488"/>
                  </a:lnTo>
                  <a:lnTo>
                    <a:pt x="1308" y="1436"/>
                  </a:lnTo>
                  <a:lnTo>
                    <a:pt x="1308" y="1380"/>
                  </a:lnTo>
                  <a:lnTo>
                    <a:pt x="1308" y="1321"/>
                  </a:lnTo>
                  <a:lnTo>
                    <a:pt x="1308" y="1261"/>
                  </a:lnTo>
                  <a:lnTo>
                    <a:pt x="1308" y="1200"/>
                  </a:lnTo>
                  <a:lnTo>
                    <a:pt x="1308" y="949"/>
                  </a:lnTo>
                  <a:lnTo>
                    <a:pt x="1308" y="889"/>
                  </a:lnTo>
                  <a:lnTo>
                    <a:pt x="1308" y="831"/>
                  </a:lnTo>
                  <a:lnTo>
                    <a:pt x="1308" y="629"/>
                  </a:lnTo>
                  <a:lnTo>
                    <a:pt x="1308" y="589"/>
                  </a:lnTo>
                  <a:lnTo>
                    <a:pt x="1308" y="555"/>
                  </a:lnTo>
                  <a:lnTo>
                    <a:pt x="1308" y="527"/>
                  </a:lnTo>
                  <a:lnTo>
                    <a:pt x="1308" y="504"/>
                  </a:lnTo>
                  <a:lnTo>
                    <a:pt x="1308" y="489"/>
                  </a:lnTo>
                  <a:lnTo>
                    <a:pt x="1308" y="482"/>
                  </a:lnTo>
                  <a:lnTo>
                    <a:pt x="1307" y="470"/>
                  </a:lnTo>
                  <a:lnTo>
                    <a:pt x="1303" y="459"/>
                  </a:lnTo>
                  <a:lnTo>
                    <a:pt x="1297" y="452"/>
                  </a:lnTo>
                  <a:close/>
                  <a:moveTo>
                    <a:pt x="1284" y="439"/>
                  </a:moveTo>
                  <a:lnTo>
                    <a:pt x="1285" y="439"/>
                  </a:lnTo>
                  <a:lnTo>
                    <a:pt x="1286" y="440"/>
                  </a:lnTo>
                  <a:lnTo>
                    <a:pt x="1289" y="443"/>
                  </a:lnTo>
                  <a:lnTo>
                    <a:pt x="1291" y="445"/>
                  </a:lnTo>
                  <a:lnTo>
                    <a:pt x="1294" y="448"/>
                  </a:lnTo>
                  <a:lnTo>
                    <a:pt x="1297" y="452"/>
                  </a:lnTo>
                  <a:lnTo>
                    <a:pt x="1284" y="439"/>
                  </a:lnTo>
                  <a:close/>
                  <a:moveTo>
                    <a:pt x="577" y="431"/>
                  </a:moveTo>
                  <a:lnTo>
                    <a:pt x="578" y="432"/>
                  </a:lnTo>
                  <a:lnTo>
                    <a:pt x="579" y="433"/>
                  </a:lnTo>
                  <a:lnTo>
                    <a:pt x="581" y="434"/>
                  </a:lnTo>
                  <a:lnTo>
                    <a:pt x="584" y="437"/>
                  </a:lnTo>
                  <a:lnTo>
                    <a:pt x="587" y="440"/>
                  </a:lnTo>
                  <a:lnTo>
                    <a:pt x="590" y="444"/>
                  </a:lnTo>
                  <a:lnTo>
                    <a:pt x="577" y="431"/>
                  </a:lnTo>
                  <a:close/>
                  <a:moveTo>
                    <a:pt x="765" y="426"/>
                  </a:moveTo>
                  <a:lnTo>
                    <a:pt x="1237" y="426"/>
                  </a:lnTo>
                  <a:lnTo>
                    <a:pt x="1252" y="429"/>
                  </a:lnTo>
                  <a:lnTo>
                    <a:pt x="1266" y="435"/>
                  </a:lnTo>
                  <a:lnTo>
                    <a:pt x="1278" y="446"/>
                  </a:lnTo>
                  <a:lnTo>
                    <a:pt x="1287" y="459"/>
                  </a:lnTo>
                  <a:lnTo>
                    <a:pt x="1292" y="476"/>
                  </a:lnTo>
                  <a:lnTo>
                    <a:pt x="1294" y="494"/>
                  </a:lnTo>
                  <a:lnTo>
                    <a:pt x="1294" y="1735"/>
                  </a:lnTo>
                  <a:lnTo>
                    <a:pt x="1292" y="1754"/>
                  </a:lnTo>
                  <a:lnTo>
                    <a:pt x="1287" y="1770"/>
                  </a:lnTo>
                  <a:lnTo>
                    <a:pt x="1278" y="1783"/>
                  </a:lnTo>
                  <a:lnTo>
                    <a:pt x="1266" y="1795"/>
                  </a:lnTo>
                  <a:lnTo>
                    <a:pt x="1252" y="1801"/>
                  </a:lnTo>
                  <a:lnTo>
                    <a:pt x="1237" y="1803"/>
                  </a:lnTo>
                  <a:lnTo>
                    <a:pt x="765" y="1803"/>
                  </a:lnTo>
                  <a:lnTo>
                    <a:pt x="751" y="1801"/>
                  </a:lnTo>
                  <a:lnTo>
                    <a:pt x="738" y="1796"/>
                  </a:lnTo>
                  <a:lnTo>
                    <a:pt x="726" y="1786"/>
                  </a:lnTo>
                  <a:lnTo>
                    <a:pt x="717" y="1774"/>
                  </a:lnTo>
                  <a:lnTo>
                    <a:pt x="703" y="1787"/>
                  </a:lnTo>
                  <a:lnTo>
                    <a:pt x="687" y="1796"/>
                  </a:lnTo>
                  <a:lnTo>
                    <a:pt x="670" y="1798"/>
                  </a:lnTo>
                  <a:lnTo>
                    <a:pt x="622" y="1798"/>
                  </a:lnTo>
                  <a:lnTo>
                    <a:pt x="603" y="1798"/>
                  </a:lnTo>
                  <a:lnTo>
                    <a:pt x="585" y="1798"/>
                  </a:lnTo>
                  <a:lnTo>
                    <a:pt x="570" y="1798"/>
                  </a:lnTo>
                  <a:lnTo>
                    <a:pt x="560" y="1798"/>
                  </a:lnTo>
                  <a:lnTo>
                    <a:pt x="570" y="1796"/>
                  </a:lnTo>
                  <a:lnTo>
                    <a:pt x="579" y="1788"/>
                  </a:lnTo>
                  <a:lnTo>
                    <a:pt x="586" y="1778"/>
                  </a:lnTo>
                  <a:lnTo>
                    <a:pt x="592" y="1766"/>
                  </a:lnTo>
                  <a:lnTo>
                    <a:pt x="596" y="1751"/>
                  </a:lnTo>
                  <a:lnTo>
                    <a:pt x="599" y="1736"/>
                  </a:lnTo>
                  <a:lnTo>
                    <a:pt x="601" y="1722"/>
                  </a:lnTo>
                  <a:lnTo>
                    <a:pt x="601" y="475"/>
                  </a:lnTo>
                  <a:lnTo>
                    <a:pt x="598" y="462"/>
                  </a:lnTo>
                  <a:lnTo>
                    <a:pt x="595" y="452"/>
                  </a:lnTo>
                  <a:lnTo>
                    <a:pt x="590" y="444"/>
                  </a:lnTo>
                  <a:lnTo>
                    <a:pt x="708" y="553"/>
                  </a:lnTo>
                  <a:lnTo>
                    <a:pt x="708" y="494"/>
                  </a:lnTo>
                  <a:lnTo>
                    <a:pt x="710" y="476"/>
                  </a:lnTo>
                  <a:lnTo>
                    <a:pt x="715" y="459"/>
                  </a:lnTo>
                  <a:lnTo>
                    <a:pt x="724" y="446"/>
                  </a:lnTo>
                  <a:lnTo>
                    <a:pt x="736" y="435"/>
                  </a:lnTo>
                  <a:lnTo>
                    <a:pt x="750" y="429"/>
                  </a:lnTo>
                  <a:lnTo>
                    <a:pt x="765" y="426"/>
                  </a:lnTo>
                  <a:close/>
                  <a:moveTo>
                    <a:pt x="58" y="426"/>
                  </a:moveTo>
                  <a:lnTo>
                    <a:pt x="529" y="426"/>
                  </a:lnTo>
                  <a:lnTo>
                    <a:pt x="544" y="429"/>
                  </a:lnTo>
                  <a:lnTo>
                    <a:pt x="559" y="435"/>
                  </a:lnTo>
                  <a:lnTo>
                    <a:pt x="570" y="446"/>
                  </a:lnTo>
                  <a:lnTo>
                    <a:pt x="580" y="459"/>
                  </a:lnTo>
                  <a:lnTo>
                    <a:pt x="585" y="476"/>
                  </a:lnTo>
                  <a:lnTo>
                    <a:pt x="587" y="494"/>
                  </a:lnTo>
                  <a:lnTo>
                    <a:pt x="587" y="1735"/>
                  </a:lnTo>
                  <a:lnTo>
                    <a:pt x="585" y="1754"/>
                  </a:lnTo>
                  <a:lnTo>
                    <a:pt x="580" y="1770"/>
                  </a:lnTo>
                  <a:lnTo>
                    <a:pt x="570" y="1783"/>
                  </a:lnTo>
                  <a:lnTo>
                    <a:pt x="559" y="1795"/>
                  </a:lnTo>
                  <a:lnTo>
                    <a:pt x="544" y="1801"/>
                  </a:lnTo>
                  <a:lnTo>
                    <a:pt x="529" y="1803"/>
                  </a:lnTo>
                  <a:lnTo>
                    <a:pt x="58" y="1803"/>
                  </a:lnTo>
                  <a:lnTo>
                    <a:pt x="42" y="1801"/>
                  </a:lnTo>
                  <a:lnTo>
                    <a:pt x="29" y="1795"/>
                  </a:lnTo>
                  <a:lnTo>
                    <a:pt x="17" y="1783"/>
                  </a:lnTo>
                  <a:lnTo>
                    <a:pt x="8" y="1770"/>
                  </a:lnTo>
                  <a:lnTo>
                    <a:pt x="3" y="1754"/>
                  </a:lnTo>
                  <a:lnTo>
                    <a:pt x="0" y="1735"/>
                  </a:lnTo>
                  <a:lnTo>
                    <a:pt x="0" y="494"/>
                  </a:lnTo>
                  <a:lnTo>
                    <a:pt x="3" y="476"/>
                  </a:lnTo>
                  <a:lnTo>
                    <a:pt x="8" y="459"/>
                  </a:lnTo>
                  <a:lnTo>
                    <a:pt x="17" y="446"/>
                  </a:lnTo>
                  <a:lnTo>
                    <a:pt x="29" y="435"/>
                  </a:lnTo>
                  <a:lnTo>
                    <a:pt x="42" y="429"/>
                  </a:lnTo>
                  <a:lnTo>
                    <a:pt x="58" y="426"/>
                  </a:lnTo>
                  <a:close/>
                  <a:moveTo>
                    <a:pt x="333" y="0"/>
                  </a:moveTo>
                  <a:lnTo>
                    <a:pt x="310" y="133"/>
                  </a:lnTo>
                  <a:lnTo>
                    <a:pt x="414" y="136"/>
                  </a:lnTo>
                  <a:lnTo>
                    <a:pt x="290" y="342"/>
                  </a:lnTo>
                  <a:lnTo>
                    <a:pt x="316" y="189"/>
                  </a:lnTo>
                  <a:lnTo>
                    <a:pt x="205" y="189"/>
                  </a:lnTo>
                  <a:lnTo>
                    <a:pt x="207" y="187"/>
                  </a:lnTo>
                  <a:lnTo>
                    <a:pt x="212" y="180"/>
                  </a:lnTo>
                  <a:lnTo>
                    <a:pt x="219" y="170"/>
                  </a:lnTo>
                  <a:lnTo>
                    <a:pt x="228" y="157"/>
                  </a:lnTo>
                  <a:lnTo>
                    <a:pt x="239" y="141"/>
                  </a:lnTo>
                  <a:lnTo>
                    <a:pt x="250" y="124"/>
                  </a:lnTo>
                  <a:lnTo>
                    <a:pt x="263" y="106"/>
                  </a:lnTo>
                  <a:lnTo>
                    <a:pt x="275" y="87"/>
                  </a:lnTo>
                  <a:lnTo>
                    <a:pt x="287" y="69"/>
                  </a:lnTo>
                  <a:lnTo>
                    <a:pt x="299" y="52"/>
                  </a:lnTo>
                  <a:lnTo>
                    <a:pt x="309" y="35"/>
                  </a:lnTo>
                  <a:lnTo>
                    <a:pt x="319" y="21"/>
                  </a:lnTo>
                  <a:lnTo>
                    <a:pt x="326" y="11"/>
                  </a:lnTo>
                  <a:lnTo>
                    <a:pt x="33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34" name="Freeform 101"/>
            <p:cNvSpPr>
              <a:spLocks noChangeAspect="1" noEditPoints="1"/>
            </p:cNvSpPr>
            <p:nvPr/>
          </p:nvSpPr>
          <p:spPr bwMode="auto">
            <a:xfrm>
              <a:off x="2986724" y="5709864"/>
              <a:ext cx="122353" cy="160336"/>
            </a:xfrm>
            <a:custGeom>
              <a:avLst/>
              <a:gdLst>
                <a:gd name="T0" fmla="*/ 1515 w 1990"/>
                <a:gd name="T1" fmla="*/ 2169 h 3239"/>
                <a:gd name="T2" fmla="*/ 475 w 1990"/>
                <a:gd name="T3" fmla="*/ 2645 h 3239"/>
                <a:gd name="T4" fmla="*/ 475 w 1990"/>
                <a:gd name="T5" fmla="*/ 1486 h 3239"/>
                <a:gd name="T6" fmla="*/ 1515 w 1990"/>
                <a:gd name="T7" fmla="*/ 1961 h 3239"/>
                <a:gd name="T8" fmla="*/ 475 w 1990"/>
                <a:gd name="T9" fmla="*/ 1486 h 3239"/>
                <a:gd name="T10" fmla="*/ 1515 w 1990"/>
                <a:gd name="T11" fmla="*/ 802 h 3239"/>
                <a:gd name="T12" fmla="*/ 475 w 1990"/>
                <a:gd name="T13" fmla="*/ 1278 h 3239"/>
                <a:gd name="T14" fmla="*/ 356 w 1990"/>
                <a:gd name="T15" fmla="*/ 446 h 3239"/>
                <a:gd name="T16" fmla="*/ 296 w 1990"/>
                <a:gd name="T17" fmla="*/ 461 h 3239"/>
                <a:gd name="T18" fmla="*/ 254 w 1990"/>
                <a:gd name="T19" fmla="*/ 504 h 3239"/>
                <a:gd name="T20" fmla="*/ 237 w 1990"/>
                <a:gd name="T21" fmla="*/ 565 h 3239"/>
                <a:gd name="T22" fmla="*/ 242 w 1990"/>
                <a:gd name="T23" fmla="*/ 2914 h 3239"/>
                <a:gd name="T24" fmla="*/ 273 w 1990"/>
                <a:gd name="T25" fmla="*/ 2967 h 3239"/>
                <a:gd name="T26" fmla="*/ 324 w 1990"/>
                <a:gd name="T27" fmla="*/ 2997 h 3239"/>
                <a:gd name="T28" fmla="*/ 1632 w 1990"/>
                <a:gd name="T29" fmla="*/ 3001 h 3239"/>
                <a:gd name="T30" fmla="*/ 1694 w 1990"/>
                <a:gd name="T31" fmla="*/ 2986 h 3239"/>
                <a:gd name="T32" fmla="*/ 1736 w 1990"/>
                <a:gd name="T33" fmla="*/ 2941 h 3239"/>
                <a:gd name="T34" fmla="*/ 1751 w 1990"/>
                <a:gd name="T35" fmla="*/ 2882 h 3239"/>
                <a:gd name="T36" fmla="*/ 1748 w 1990"/>
                <a:gd name="T37" fmla="*/ 533 h 3239"/>
                <a:gd name="T38" fmla="*/ 1717 w 1990"/>
                <a:gd name="T39" fmla="*/ 480 h 3239"/>
                <a:gd name="T40" fmla="*/ 1665 w 1990"/>
                <a:gd name="T41" fmla="*/ 450 h 3239"/>
                <a:gd name="T42" fmla="*/ 356 w 1990"/>
                <a:gd name="T43" fmla="*/ 446 h 3239"/>
                <a:gd name="T44" fmla="*/ 1440 w 1990"/>
                <a:gd name="T45" fmla="*/ 0 h 3239"/>
                <a:gd name="T46" fmla="*/ 1632 w 1990"/>
                <a:gd name="T47" fmla="*/ 208 h 3239"/>
                <a:gd name="T48" fmla="*/ 1746 w 1990"/>
                <a:gd name="T49" fmla="*/ 227 h 3239"/>
                <a:gd name="T50" fmla="*/ 1843 w 1990"/>
                <a:gd name="T51" fmla="*/ 276 h 3239"/>
                <a:gd name="T52" fmla="*/ 1920 w 1990"/>
                <a:gd name="T53" fmla="*/ 354 h 3239"/>
                <a:gd name="T54" fmla="*/ 1971 w 1990"/>
                <a:gd name="T55" fmla="*/ 451 h 3239"/>
                <a:gd name="T56" fmla="*/ 1990 w 1990"/>
                <a:gd name="T57" fmla="*/ 565 h 3239"/>
                <a:gd name="T58" fmla="*/ 1985 w 1990"/>
                <a:gd name="T59" fmla="*/ 2940 h 3239"/>
                <a:gd name="T60" fmla="*/ 1951 w 1990"/>
                <a:gd name="T61" fmla="*/ 3047 h 3239"/>
                <a:gd name="T62" fmla="*/ 1886 w 1990"/>
                <a:gd name="T63" fmla="*/ 3134 h 3239"/>
                <a:gd name="T64" fmla="*/ 1797 w 1990"/>
                <a:gd name="T65" fmla="*/ 3198 h 3239"/>
                <a:gd name="T66" fmla="*/ 1690 w 1990"/>
                <a:gd name="T67" fmla="*/ 3234 h 3239"/>
                <a:gd name="T68" fmla="*/ 356 w 1990"/>
                <a:gd name="T69" fmla="*/ 3239 h 3239"/>
                <a:gd name="T70" fmla="*/ 244 w 1990"/>
                <a:gd name="T71" fmla="*/ 3220 h 3239"/>
                <a:gd name="T72" fmla="*/ 145 w 1990"/>
                <a:gd name="T73" fmla="*/ 3169 h 3239"/>
                <a:gd name="T74" fmla="*/ 68 w 1990"/>
                <a:gd name="T75" fmla="*/ 3093 h 3239"/>
                <a:gd name="T76" fmla="*/ 17 w 1990"/>
                <a:gd name="T77" fmla="*/ 2994 h 3239"/>
                <a:gd name="T78" fmla="*/ 0 w 1990"/>
                <a:gd name="T79" fmla="*/ 2882 h 3239"/>
                <a:gd name="T80" fmla="*/ 4 w 1990"/>
                <a:gd name="T81" fmla="*/ 507 h 3239"/>
                <a:gd name="T82" fmla="*/ 39 w 1990"/>
                <a:gd name="T83" fmla="*/ 400 h 3239"/>
                <a:gd name="T84" fmla="*/ 104 w 1990"/>
                <a:gd name="T85" fmla="*/ 312 h 3239"/>
                <a:gd name="T86" fmla="*/ 193 w 1990"/>
                <a:gd name="T87" fmla="*/ 247 h 3239"/>
                <a:gd name="T88" fmla="*/ 298 w 1990"/>
                <a:gd name="T89" fmla="*/ 213 h 3239"/>
                <a:gd name="T90" fmla="*/ 550 w 1990"/>
                <a:gd name="T91" fmla="*/ 208 h 3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90" h="3239">
                  <a:moveTo>
                    <a:pt x="475" y="2169"/>
                  </a:moveTo>
                  <a:lnTo>
                    <a:pt x="1515" y="2169"/>
                  </a:lnTo>
                  <a:lnTo>
                    <a:pt x="1515" y="2645"/>
                  </a:lnTo>
                  <a:lnTo>
                    <a:pt x="475" y="2645"/>
                  </a:lnTo>
                  <a:lnTo>
                    <a:pt x="475" y="2169"/>
                  </a:lnTo>
                  <a:close/>
                  <a:moveTo>
                    <a:pt x="475" y="1486"/>
                  </a:moveTo>
                  <a:lnTo>
                    <a:pt x="1515" y="1486"/>
                  </a:lnTo>
                  <a:lnTo>
                    <a:pt x="1515" y="1961"/>
                  </a:lnTo>
                  <a:lnTo>
                    <a:pt x="475" y="1961"/>
                  </a:lnTo>
                  <a:lnTo>
                    <a:pt x="475" y="1486"/>
                  </a:lnTo>
                  <a:close/>
                  <a:moveTo>
                    <a:pt x="475" y="802"/>
                  </a:moveTo>
                  <a:lnTo>
                    <a:pt x="1515" y="802"/>
                  </a:lnTo>
                  <a:lnTo>
                    <a:pt x="1515" y="1278"/>
                  </a:lnTo>
                  <a:lnTo>
                    <a:pt x="475" y="1278"/>
                  </a:lnTo>
                  <a:lnTo>
                    <a:pt x="475" y="802"/>
                  </a:lnTo>
                  <a:close/>
                  <a:moveTo>
                    <a:pt x="356" y="446"/>
                  </a:moveTo>
                  <a:lnTo>
                    <a:pt x="324" y="450"/>
                  </a:lnTo>
                  <a:lnTo>
                    <a:pt x="296" y="461"/>
                  </a:lnTo>
                  <a:lnTo>
                    <a:pt x="273" y="480"/>
                  </a:lnTo>
                  <a:lnTo>
                    <a:pt x="254" y="504"/>
                  </a:lnTo>
                  <a:lnTo>
                    <a:pt x="242" y="533"/>
                  </a:lnTo>
                  <a:lnTo>
                    <a:pt x="237" y="565"/>
                  </a:lnTo>
                  <a:lnTo>
                    <a:pt x="237" y="2882"/>
                  </a:lnTo>
                  <a:lnTo>
                    <a:pt x="242" y="2914"/>
                  </a:lnTo>
                  <a:lnTo>
                    <a:pt x="254" y="2941"/>
                  </a:lnTo>
                  <a:lnTo>
                    <a:pt x="273" y="2967"/>
                  </a:lnTo>
                  <a:lnTo>
                    <a:pt x="296" y="2986"/>
                  </a:lnTo>
                  <a:lnTo>
                    <a:pt x="324" y="2997"/>
                  </a:lnTo>
                  <a:lnTo>
                    <a:pt x="356" y="3001"/>
                  </a:lnTo>
                  <a:lnTo>
                    <a:pt x="1632" y="3001"/>
                  </a:lnTo>
                  <a:lnTo>
                    <a:pt x="1665" y="2997"/>
                  </a:lnTo>
                  <a:lnTo>
                    <a:pt x="1694" y="2986"/>
                  </a:lnTo>
                  <a:lnTo>
                    <a:pt x="1717" y="2967"/>
                  </a:lnTo>
                  <a:lnTo>
                    <a:pt x="1736" y="2941"/>
                  </a:lnTo>
                  <a:lnTo>
                    <a:pt x="1748" y="2914"/>
                  </a:lnTo>
                  <a:lnTo>
                    <a:pt x="1751" y="2882"/>
                  </a:lnTo>
                  <a:lnTo>
                    <a:pt x="1751" y="565"/>
                  </a:lnTo>
                  <a:lnTo>
                    <a:pt x="1748" y="533"/>
                  </a:lnTo>
                  <a:lnTo>
                    <a:pt x="1736" y="504"/>
                  </a:lnTo>
                  <a:lnTo>
                    <a:pt x="1717" y="480"/>
                  </a:lnTo>
                  <a:lnTo>
                    <a:pt x="1694" y="461"/>
                  </a:lnTo>
                  <a:lnTo>
                    <a:pt x="1665" y="450"/>
                  </a:lnTo>
                  <a:lnTo>
                    <a:pt x="1632" y="446"/>
                  </a:lnTo>
                  <a:lnTo>
                    <a:pt x="356" y="446"/>
                  </a:lnTo>
                  <a:close/>
                  <a:moveTo>
                    <a:pt x="550" y="0"/>
                  </a:moveTo>
                  <a:lnTo>
                    <a:pt x="1440" y="0"/>
                  </a:lnTo>
                  <a:lnTo>
                    <a:pt x="1440" y="208"/>
                  </a:lnTo>
                  <a:lnTo>
                    <a:pt x="1632" y="208"/>
                  </a:lnTo>
                  <a:lnTo>
                    <a:pt x="1690" y="213"/>
                  </a:lnTo>
                  <a:lnTo>
                    <a:pt x="1746" y="227"/>
                  </a:lnTo>
                  <a:lnTo>
                    <a:pt x="1797" y="247"/>
                  </a:lnTo>
                  <a:lnTo>
                    <a:pt x="1843" y="276"/>
                  </a:lnTo>
                  <a:lnTo>
                    <a:pt x="1886" y="312"/>
                  </a:lnTo>
                  <a:lnTo>
                    <a:pt x="1920" y="354"/>
                  </a:lnTo>
                  <a:lnTo>
                    <a:pt x="1951" y="400"/>
                  </a:lnTo>
                  <a:lnTo>
                    <a:pt x="1971" y="451"/>
                  </a:lnTo>
                  <a:lnTo>
                    <a:pt x="1985" y="507"/>
                  </a:lnTo>
                  <a:lnTo>
                    <a:pt x="1990" y="565"/>
                  </a:lnTo>
                  <a:lnTo>
                    <a:pt x="1990" y="2882"/>
                  </a:lnTo>
                  <a:lnTo>
                    <a:pt x="1985" y="2940"/>
                  </a:lnTo>
                  <a:lnTo>
                    <a:pt x="1971" y="2994"/>
                  </a:lnTo>
                  <a:lnTo>
                    <a:pt x="1951" y="3047"/>
                  </a:lnTo>
                  <a:lnTo>
                    <a:pt x="1920" y="3093"/>
                  </a:lnTo>
                  <a:lnTo>
                    <a:pt x="1886" y="3134"/>
                  </a:lnTo>
                  <a:lnTo>
                    <a:pt x="1843" y="3169"/>
                  </a:lnTo>
                  <a:lnTo>
                    <a:pt x="1797" y="3198"/>
                  </a:lnTo>
                  <a:lnTo>
                    <a:pt x="1746" y="3220"/>
                  </a:lnTo>
                  <a:lnTo>
                    <a:pt x="1690" y="3234"/>
                  </a:lnTo>
                  <a:lnTo>
                    <a:pt x="1632" y="3239"/>
                  </a:lnTo>
                  <a:lnTo>
                    <a:pt x="356" y="3239"/>
                  </a:lnTo>
                  <a:lnTo>
                    <a:pt x="298" y="3234"/>
                  </a:lnTo>
                  <a:lnTo>
                    <a:pt x="244" y="3220"/>
                  </a:lnTo>
                  <a:lnTo>
                    <a:pt x="193" y="3198"/>
                  </a:lnTo>
                  <a:lnTo>
                    <a:pt x="145" y="3169"/>
                  </a:lnTo>
                  <a:lnTo>
                    <a:pt x="104" y="3134"/>
                  </a:lnTo>
                  <a:lnTo>
                    <a:pt x="68" y="3093"/>
                  </a:lnTo>
                  <a:lnTo>
                    <a:pt x="39" y="3047"/>
                  </a:lnTo>
                  <a:lnTo>
                    <a:pt x="17" y="2994"/>
                  </a:lnTo>
                  <a:lnTo>
                    <a:pt x="4" y="2940"/>
                  </a:lnTo>
                  <a:lnTo>
                    <a:pt x="0" y="2882"/>
                  </a:lnTo>
                  <a:lnTo>
                    <a:pt x="0" y="565"/>
                  </a:lnTo>
                  <a:lnTo>
                    <a:pt x="4" y="507"/>
                  </a:lnTo>
                  <a:lnTo>
                    <a:pt x="17" y="451"/>
                  </a:lnTo>
                  <a:lnTo>
                    <a:pt x="39" y="400"/>
                  </a:lnTo>
                  <a:lnTo>
                    <a:pt x="68" y="354"/>
                  </a:lnTo>
                  <a:lnTo>
                    <a:pt x="104" y="312"/>
                  </a:lnTo>
                  <a:lnTo>
                    <a:pt x="145" y="276"/>
                  </a:lnTo>
                  <a:lnTo>
                    <a:pt x="193" y="247"/>
                  </a:lnTo>
                  <a:lnTo>
                    <a:pt x="244" y="227"/>
                  </a:lnTo>
                  <a:lnTo>
                    <a:pt x="298" y="213"/>
                  </a:lnTo>
                  <a:lnTo>
                    <a:pt x="356" y="208"/>
                  </a:lnTo>
                  <a:lnTo>
                    <a:pt x="550" y="208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35" name="Freeform 32"/>
            <p:cNvSpPr>
              <a:spLocks noEditPoints="1"/>
            </p:cNvSpPr>
            <p:nvPr/>
          </p:nvSpPr>
          <p:spPr bwMode="auto">
            <a:xfrm>
              <a:off x="2980627" y="3851523"/>
              <a:ext cx="243026" cy="172071"/>
            </a:xfrm>
            <a:custGeom>
              <a:avLst/>
              <a:gdLst>
                <a:gd name="T0" fmla="*/ 1621 w 1756"/>
                <a:gd name="T1" fmla="*/ 1310 h 1542"/>
                <a:gd name="T2" fmla="*/ 1593 w 1756"/>
                <a:gd name="T3" fmla="*/ 1512 h 1542"/>
                <a:gd name="T4" fmla="*/ 1460 w 1756"/>
                <a:gd name="T5" fmla="*/ 1540 h 1542"/>
                <a:gd name="T6" fmla="*/ 1361 w 1756"/>
                <a:gd name="T7" fmla="*/ 1480 h 1542"/>
                <a:gd name="T8" fmla="*/ 407 w 1756"/>
                <a:gd name="T9" fmla="*/ 1298 h 1542"/>
                <a:gd name="T10" fmla="*/ 356 w 1756"/>
                <a:gd name="T11" fmla="*/ 1522 h 1542"/>
                <a:gd name="T12" fmla="*/ 215 w 1756"/>
                <a:gd name="T13" fmla="*/ 1532 h 1542"/>
                <a:gd name="T14" fmla="*/ 140 w 1756"/>
                <a:gd name="T15" fmla="*/ 1453 h 1542"/>
                <a:gd name="T16" fmla="*/ 814 w 1756"/>
                <a:gd name="T17" fmla="*/ 707 h 1542"/>
                <a:gd name="T18" fmla="*/ 567 w 1756"/>
                <a:gd name="T19" fmla="*/ 745 h 1542"/>
                <a:gd name="T20" fmla="*/ 432 w 1756"/>
                <a:gd name="T21" fmla="*/ 787 h 1542"/>
                <a:gd name="T22" fmla="*/ 1338 w 1756"/>
                <a:gd name="T23" fmla="*/ 794 h 1542"/>
                <a:gd name="T24" fmla="*/ 999 w 1756"/>
                <a:gd name="T25" fmla="*/ 710 h 1542"/>
                <a:gd name="T26" fmla="*/ 1513 w 1756"/>
                <a:gd name="T27" fmla="*/ 686 h 1542"/>
                <a:gd name="T28" fmla="*/ 1439 w 1756"/>
                <a:gd name="T29" fmla="*/ 806 h 1542"/>
                <a:gd name="T30" fmla="*/ 1513 w 1756"/>
                <a:gd name="T31" fmla="*/ 927 h 1542"/>
                <a:gd name="T32" fmla="*/ 1655 w 1756"/>
                <a:gd name="T33" fmla="*/ 911 h 1542"/>
                <a:gd name="T34" fmla="*/ 1701 w 1756"/>
                <a:gd name="T35" fmla="*/ 775 h 1542"/>
                <a:gd name="T36" fmla="*/ 1603 w 1756"/>
                <a:gd name="T37" fmla="*/ 676 h 1542"/>
                <a:gd name="T38" fmla="*/ 100 w 1756"/>
                <a:gd name="T39" fmla="*/ 701 h 1542"/>
                <a:gd name="T40" fmla="*/ 55 w 1756"/>
                <a:gd name="T41" fmla="*/ 837 h 1542"/>
                <a:gd name="T42" fmla="*/ 154 w 1756"/>
                <a:gd name="T43" fmla="*/ 937 h 1542"/>
                <a:gd name="T44" fmla="*/ 288 w 1756"/>
                <a:gd name="T45" fmla="*/ 890 h 1542"/>
                <a:gd name="T46" fmla="*/ 304 w 1756"/>
                <a:gd name="T47" fmla="*/ 747 h 1542"/>
                <a:gd name="T48" fmla="*/ 184 w 1756"/>
                <a:gd name="T49" fmla="*/ 672 h 1542"/>
                <a:gd name="T50" fmla="*/ 615 w 1756"/>
                <a:gd name="T51" fmla="*/ 88 h 1542"/>
                <a:gd name="T52" fmla="*/ 437 w 1756"/>
                <a:gd name="T53" fmla="*/ 125 h 1542"/>
                <a:gd name="T54" fmla="*/ 366 w 1756"/>
                <a:gd name="T55" fmla="*/ 551 h 1542"/>
                <a:gd name="T56" fmla="*/ 795 w 1756"/>
                <a:gd name="T57" fmla="*/ 491 h 1542"/>
                <a:gd name="T58" fmla="*/ 1147 w 1756"/>
                <a:gd name="T59" fmla="*/ 504 h 1542"/>
                <a:gd name="T60" fmla="*/ 1394 w 1756"/>
                <a:gd name="T61" fmla="*/ 548 h 1542"/>
                <a:gd name="T62" fmla="*/ 1505 w 1756"/>
                <a:gd name="T63" fmla="*/ 582 h 1542"/>
                <a:gd name="T64" fmla="*/ 1089 w 1756"/>
                <a:gd name="T65" fmla="*/ 81 h 1542"/>
                <a:gd name="T66" fmla="*/ 960 w 1756"/>
                <a:gd name="T67" fmla="*/ 1 h 1542"/>
                <a:gd name="T68" fmla="*/ 1254 w 1756"/>
                <a:gd name="T69" fmla="*/ 29 h 1542"/>
                <a:gd name="T70" fmla="*/ 1390 w 1756"/>
                <a:gd name="T71" fmla="*/ 61 h 1542"/>
                <a:gd name="T72" fmla="*/ 1414 w 1756"/>
                <a:gd name="T73" fmla="*/ 92 h 1542"/>
                <a:gd name="T74" fmla="*/ 1475 w 1756"/>
                <a:gd name="T75" fmla="*/ 230 h 1542"/>
                <a:gd name="T76" fmla="*/ 1547 w 1756"/>
                <a:gd name="T77" fmla="*/ 418 h 1542"/>
                <a:gd name="T78" fmla="*/ 1584 w 1756"/>
                <a:gd name="T79" fmla="*/ 582 h 1542"/>
                <a:gd name="T80" fmla="*/ 1632 w 1756"/>
                <a:gd name="T81" fmla="*/ 595 h 1542"/>
                <a:gd name="T82" fmla="*/ 1716 w 1756"/>
                <a:gd name="T83" fmla="*/ 658 h 1542"/>
                <a:gd name="T84" fmla="*/ 1749 w 1756"/>
                <a:gd name="T85" fmla="*/ 814 h 1542"/>
                <a:gd name="T86" fmla="*/ 1749 w 1756"/>
                <a:gd name="T87" fmla="*/ 1028 h 1542"/>
                <a:gd name="T88" fmla="*/ 19 w 1756"/>
                <a:gd name="T89" fmla="*/ 761 h 1542"/>
                <a:gd name="T90" fmla="*/ 32 w 1756"/>
                <a:gd name="T91" fmla="*/ 707 h 1542"/>
                <a:gd name="T92" fmla="*/ 88 w 1756"/>
                <a:gd name="T93" fmla="*/ 612 h 1542"/>
                <a:gd name="T94" fmla="*/ 186 w 1756"/>
                <a:gd name="T95" fmla="*/ 571 h 1542"/>
                <a:gd name="T96" fmla="*/ 212 w 1756"/>
                <a:gd name="T97" fmla="*/ 463 h 1542"/>
                <a:gd name="T98" fmla="*/ 268 w 1756"/>
                <a:gd name="T99" fmla="*/ 275 h 1542"/>
                <a:gd name="T100" fmla="*/ 338 w 1756"/>
                <a:gd name="T101" fmla="*/ 105 h 1542"/>
                <a:gd name="T102" fmla="*/ 394 w 1756"/>
                <a:gd name="T103" fmla="*/ 55 h 1542"/>
                <a:gd name="T104" fmla="*/ 556 w 1756"/>
                <a:gd name="T105" fmla="*/ 21 h 1542"/>
                <a:gd name="T106" fmla="*/ 882 w 1756"/>
                <a:gd name="T107" fmla="*/ 0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56" h="1542">
                  <a:moveTo>
                    <a:pt x="0" y="1209"/>
                  </a:moveTo>
                  <a:lnTo>
                    <a:pt x="1756" y="1209"/>
                  </a:lnTo>
                  <a:lnTo>
                    <a:pt x="1756" y="1298"/>
                  </a:lnTo>
                  <a:lnTo>
                    <a:pt x="1617" y="1298"/>
                  </a:lnTo>
                  <a:lnTo>
                    <a:pt x="1621" y="1310"/>
                  </a:lnTo>
                  <a:lnTo>
                    <a:pt x="1622" y="1321"/>
                  </a:lnTo>
                  <a:lnTo>
                    <a:pt x="1622" y="1462"/>
                  </a:lnTo>
                  <a:lnTo>
                    <a:pt x="1620" y="1480"/>
                  </a:lnTo>
                  <a:lnTo>
                    <a:pt x="1610" y="1496"/>
                  </a:lnTo>
                  <a:lnTo>
                    <a:pt x="1593" y="1512"/>
                  </a:lnTo>
                  <a:lnTo>
                    <a:pt x="1573" y="1524"/>
                  </a:lnTo>
                  <a:lnTo>
                    <a:pt x="1549" y="1533"/>
                  </a:lnTo>
                  <a:lnTo>
                    <a:pt x="1521" y="1540"/>
                  </a:lnTo>
                  <a:lnTo>
                    <a:pt x="1490" y="1542"/>
                  </a:lnTo>
                  <a:lnTo>
                    <a:pt x="1460" y="1540"/>
                  </a:lnTo>
                  <a:lnTo>
                    <a:pt x="1432" y="1533"/>
                  </a:lnTo>
                  <a:lnTo>
                    <a:pt x="1406" y="1524"/>
                  </a:lnTo>
                  <a:lnTo>
                    <a:pt x="1386" y="1512"/>
                  </a:lnTo>
                  <a:lnTo>
                    <a:pt x="1371" y="1496"/>
                  </a:lnTo>
                  <a:lnTo>
                    <a:pt x="1361" y="1480"/>
                  </a:lnTo>
                  <a:lnTo>
                    <a:pt x="1357" y="1462"/>
                  </a:lnTo>
                  <a:lnTo>
                    <a:pt x="1357" y="1321"/>
                  </a:lnTo>
                  <a:lnTo>
                    <a:pt x="1358" y="1310"/>
                  </a:lnTo>
                  <a:lnTo>
                    <a:pt x="1363" y="1298"/>
                  </a:lnTo>
                  <a:lnTo>
                    <a:pt x="407" y="1298"/>
                  </a:lnTo>
                  <a:lnTo>
                    <a:pt x="407" y="1453"/>
                  </a:lnTo>
                  <a:lnTo>
                    <a:pt x="403" y="1474"/>
                  </a:lnTo>
                  <a:lnTo>
                    <a:pt x="393" y="1493"/>
                  </a:lnTo>
                  <a:lnTo>
                    <a:pt x="377" y="1508"/>
                  </a:lnTo>
                  <a:lnTo>
                    <a:pt x="356" y="1522"/>
                  </a:lnTo>
                  <a:lnTo>
                    <a:pt x="332" y="1532"/>
                  </a:lnTo>
                  <a:lnTo>
                    <a:pt x="304" y="1540"/>
                  </a:lnTo>
                  <a:lnTo>
                    <a:pt x="273" y="1542"/>
                  </a:lnTo>
                  <a:lnTo>
                    <a:pt x="243" y="1540"/>
                  </a:lnTo>
                  <a:lnTo>
                    <a:pt x="215" y="1532"/>
                  </a:lnTo>
                  <a:lnTo>
                    <a:pt x="189" y="1522"/>
                  </a:lnTo>
                  <a:lnTo>
                    <a:pt x="169" y="1508"/>
                  </a:lnTo>
                  <a:lnTo>
                    <a:pt x="154" y="1493"/>
                  </a:lnTo>
                  <a:lnTo>
                    <a:pt x="144" y="1474"/>
                  </a:lnTo>
                  <a:lnTo>
                    <a:pt x="140" y="1453"/>
                  </a:lnTo>
                  <a:lnTo>
                    <a:pt x="140" y="1298"/>
                  </a:lnTo>
                  <a:lnTo>
                    <a:pt x="0" y="1298"/>
                  </a:lnTo>
                  <a:lnTo>
                    <a:pt x="0" y="1209"/>
                  </a:lnTo>
                  <a:close/>
                  <a:moveTo>
                    <a:pt x="874" y="705"/>
                  </a:moveTo>
                  <a:lnTo>
                    <a:pt x="814" y="707"/>
                  </a:lnTo>
                  <a:lnTo>
                    <a:pt x="758" y="712"/>
                  </a:lnTo>
                  <a:lnTo>
                    <a:pt x="705" y="719"/>
                  </a:lnTo>
                  <a:lnTo>
                    <a:pt x="654" y="726"/>
                  </a:lnTo>
                  <a:lnTo>
                    <a:pt x="609" y="737"/>
                  </a:lnTo>
                  <a:lnTo>
                    <a:pt x="567" y="745"/>
                  </a:lnTo>
                  <a:lnTo>
                    <a:pt x="530" y="756"/>
                  </a:lnTo>
                  <a:lnTo>
                    <a:pt x="497" y="766"/>
                  </a:lnTo>
                  <a:lnTo>
                    <a:pt x="470" y="775"/>
                  </a:lnTo>
                  <a:lnTo>
                    <a:pt x="448" y="782"/>
                  </a:lnTo>
                  <a:lnTo>
                    <a:pt x="432" y="787"/>
                  </a:lnTo>
                  <a:lnTo>
                    <a:pt x="422" y="791"/>
                  </a:lnTo>
                  <a:lnTo>
                    <a:pt x="419" y="794"/>
                  </a:lnTo>
                  <a:lnTo>
                    <a:pt x="419" y="1043"/>
                  </a:lnTo>
                  <a:lnTo>
                    <a:pt x="1344" y="1043"/>
                  </a:lnTo>
                  <a:lnTo>
                    <a:pt x="1338" y="794"/>
                  </a:lnTo>
                  <a:lnTo>
                    <a:pt x="1268" y="766"/>
                  </a:lnTo>
                  <a:lnTo>
                    <a:pt x="1199" y="745"/>
                  </a:lnTo>
                  <a:lnTo>
                    <a:pt x="1132" y="729"/>
                  </a:lnTo>
                  <a:lnTo>
                    <a:pt x="1065" y="717"/>
                  </a:lnTo>
                  <a:lnTo>
                    <a:pt x="999" y="710"/>
                  </a:lnTo>
                  <a:lnTo>
                    <a:pt x="935" y="706"/>
                  </a:lnTo>
                  <a:lnTo>
                    <a:pt x="874" y="705"/>
                  </a:lnTo>
                  <a:close/>
                  <a:moveTo>
                    <a:pt x="1571" y="672"/>
                  </a:moveTo>
                  <a:lnTo>
                    <a:pt x="1541" y="676"/>
                  </a:lnTo>
                  <a:lnTo>
                    <a:pt x="1513" y="686"/>
                  </a:lnTo>
                  <a:lnTo>
                    <a:pt x="1489" y="701"/>
                  </a:lnTo>
                  <a:lnTo>
                    <a:pt x="1469" y="723"/>
                  </a:lnTo>
                  <a:lnTo>
                    <a:pt x="1452" y="747"/>
                  </a:lnTo>
                  <a:lnTo>
                    <a:pt x="1442" y="775"/>
                  </a:lnTo>
                  <a:lnTo>
                    <a:pt x="1439" y="806"/>
                  </a:lnTo>
                  <a:lnTo>
                    <a:pt x="1442" y="837"/>
                  </a:lnTo>
                  <a:lnTo>
                    <a:pt x="1452" y="865"/>
                  </a:lnTo>
                  <a:lnTo>
                    <a:pt x="1469" y="890"/>
                  </a:lnTo>
                  <a:lnTo>
                    <a:pt x="1489" y="911"/>
                  </a:lnTo>
                  <a:lnTo>
                    <a:pt x="1513" y="927"/>
                  </a:lnTo>
                  <a:lnTo>
                    <a:pt x="1541" y="937"/>
                  </a:lnTo>
                  <a:lnTo>
                    <a:pt x="1571" y="940"/>
                  </a:lnTo>
                  <a:lnTo>
                    <a:pt x="1603" y="937"/>
                  </a:lnTo>
                  <a:lnTo>
                    <a:pt x="1631" y="927"/>
                  </a:lnTo>
                  <a:lnTo>
                    <a:pt x="1655" y="911"/>
                  </a:lnTo>
                  <a:lnTo>
                    <a:pt x="1676" y="890"/>
                  </a:lnTo>
                  <a:lnTo>
                    <a:pt x="1692" y="865"/>
                  </a:lnTo>
                  <a:lnTo>
                    <a:pt x="1701" y="837"/>
                  </a:lnTo>
                  <a:lnTo>
                    <a:pt x="1705" y="806"/>
                  </a:lnTo>
                  <a:lnTo>
                    <a:pt x="1701" y="775"/>
                  </a:lnTo>
                  <a:lnTo>
                    <a:pt x="1692" y="747"/>
                  </a:lnTo>
                  <a:lnTo>
                    <a:pt x="1676" y="723"/>
                  </a:lnTo>
                  <a:lnTo>
                    <a:pt x="1655" y="701"/>
                  </a:lnTo>
                  <a:lnTo>
                    <a:pt x="1631" y="686"/>
                  </a:lnTo>
                  <a:lnTo>
                    <a:pt x="1603" y="676"/>
                  </a:lnTo>
                  <a:lnTo>
                    <a:pt x="1571" y="672"/>
                  </a:lnTo>
                  <a:close/>
                  <a:moveTo>
                    <a:pt x="184" y="672"/>
                  </a:moveTo>
                  <a:lnTo>
                    <a:pt x="154" y="676"/>
                  </a:lnTo>
                  <a:lnTo>
                    <a:pt x="126" y="686"/>
                  </a:lnTo>
                  <a:lnTo>
                    <a:pt x="100" y="701"/>
                  </a:lnTo>
                  <a:lnTo>
                    <a:pt x="80" y="723"/>
                  </a:lnTo>
                  <a:lnTo>
                    <a:pt x="65" y="747"/>
                  </a:lnTo>
                  <a:lnTo>
                    <a:pt x="55" y="775"/>
                  </a:lnTo>
                  <a:lnTo>
                    <a:pt x="51" y="806"/>
                  </a:lnTo>
                  <a:lnTo>
                    <a:pt x="55" y="837"/>
                  </a:lnTo>
                  <a:lnTo>
                    <a:pt x="65" y="865"/>
                  </a:lnTo>
                  <a:lnTo>
                    <a:pt x="80" y="890"/>
                  </a:lnTo>
                  <a:lnTo>
                    <a:pt x="100" y="911"/>
                  </a:lnTo>
                  <a:lnTo>
                    <a:pt x="126" y="927"/>
                  </a:lnTo>
                  <a:lnTo>
                    <a:pt x="154" y="937"/>
                  </a:lnTo>
                  <a:lnTo>
                    <a:pt x="184" y="940"/>
                  </a:lnTo>
                  <a:lnTo>
                    <a:pt x="215" y="937"/>
                  </a:lnTo>
                  <a:lnTo>
                    <a:pt x="243" y="927"/>
                  </a:lnTo>
                  <a:lnTo>
                    <a:pt x="267" y="911"/>
                  </a:lnTo>
                  <a:lnTo>
                    <a:pt x="288" y="890"/>
                  </a:lnTo>
                  <a:lnTo>
                    <a:pt x="304" y="865"/>
                  </a:lnTo>
                  <a:lnTo>
                    <a:pt x="314" y="837"/>
                  </a:lnTo>
                  <a:lnTo>
                    <a:pt x="318" y="806"/>
                  </a:lnTo>
                  <a:lnTo>
                    <a:pt x="314" y="775"/>
                  </a:lnTo>
                  <a:lnTo>
                    <a:pt x="304" y="747"/>
                  </a:lnTo>
                  <a:lnTo>
                    <a:pt x="288" y="723"/>
                  </a:lnTo>
                  <a:lnTo>
                    <a:pt x="267" y="701"/>
                  </a:lnTo>
                  <a:lnTo>
                    <a:pt x="243" y="686"/>
                  </a:lnTo>
                  <a:lnTo>
                    <a:pt x="215" y="676"/>
                  </a:lnTo>
                  <a:lnTo>
                    <a:pt x="184" y="672"/>
                  </a:lnTo>
                  <a:close/>
                  <a:moveTo>
                    <a:pt x="856" y="71"/>
                  </a:moveTo>
                  <a:lnTo>
                    <a:pt x="789" y="73"/>
                  </a:lnTo>
                  <a:lnTo>
                    <a:pt x="725" y="77"/>
                  </a:lnTo>
                  <a:lnTo>
                    <a:pt x="667" y="82"/>
                  </a:lnTo>
                  <a:lnTo>
                    <a:pt x="615" y="88"/>
                  </a:lnTo>
                  <a:lnTo>
                    <a:pt x="568" y="96"/>
                  </a:lnTo>
                  <a:lnTo>
                    <a:pt x="526" y="104"/>
                  </a:lnTo>
                  <a:lnTo>
                    <a:pt x="490" y="111"/>
                  </a:lnTo>
                  <a:lnTo>
                    <a:pt x="460" y="119"/>
                  </a:lnTo>
                  <a:lnTo>
                    <a:pt x="437" y="125"/>
                  </a:lnTo>
                  <a:lnTo>
                    <a:pt x="419" y="130"/>
                  </a:lnTo>
                  <a:lnTo>
                    <a:pt x="409" y="133"/>
                  </a:lnTo>
                  <a:lnTo>
                    <a:pt x="407" y="134"/>
                  </a:lnTo>
                  <a:lnTo>
                    <a:pt x="273" y="575"/>
                  </a:lnTo>
                  <a:lnTo>
                    <a:pt x="366" y="551"/>
                  </a:lnTo>
                  <a:lnTo>
                    <a:pt x="456" y="531"/>
                  </a:lnTo>
                  <a:lnTo>
                    <a:pt x="545" y="515"/>
                  </a:lnTo>
                  <a:lnTo>
                    <a:pt x="630" y="504"/>
                  </a:lnTo>
                  <a:lnTo>
                    <a:pt x="714" y="496"/>
                  </a:lnTo>
                  <a:lnTo>
                    <a:pt x="795" y="491"/>
                  </a:lnTo>
                  <a:lnTo>
                    <a:pt x="873" y="489"/>
                  </a:lnTo>
                  <a:lnTo>
                    <a:pt x="946" y="490"/>
                  </a:lnTo>
                  <a:lnTo>
                    <a:pt x="1018" y="493"/>
                  </a:lnTo>
                  <a:lnTo>
                    <a:pt x="1085" y="498"/>
                  </a:lnTo>
                  <a:lnTo>
                    <a:pt x="1147" y="504"/>
                  </a:lnTo>
                  <a:lnTo>
                    <a:pt x="1207" y="513"/>
                  </a:lnTo>
                  <a:lnTo>
                    <a:pt x="1260" y="521"/>
                  </a:lnTo>
                  <a:lnTo>
                    <a:pt x="1310" y="531"/>
                  </a:lnTo>
                  <a:lnTo>
                    <a:pt x="1354" y="540"/>
                  </a:lnTo>
                  <a:lnTo>
                    <a:pt x="1394" y="548"/>
                  </a:lnTo>
                  <a:lnTo>
                    <a:pt x="1428" y="557"/>
                  </a:lnTo>
                  <a:lnTo>
                    <a:pt x="1457" y="565"/>
                  </a:lnTo>
                  <a:lnTo>
                    <a:pt x="1479" y="573"/>
                  </a:lnTo>
                  <a:lnTo>
                    <a:pt x="1495" y="578"/>
                  </a:lnTo>
                  <a:lnTo>
                    <a:pt x="1505" y="582"/>
                  </a:lnTo>
                  <a:lnTo>
                    <a:pt x="1509" y="582"/>
                  </a:lnTo>
                  <a:lnTo>
                    <a:pt x="1357" y="122"/>
                  </a:lnTo>
                  <a:lnTo>
                    <a:pt x="1263" y="104"/>
                  </a:lnTo>
                  <a:lnTo>
                    <a:pt x="1174" y="90"/>
                  </a:lnTo>
                  <a:lnTo>
                    <a:pt x="1089" y="81"/>
                  </a:lnTo>
                  <a:lnTo>
                    <a:pt x="1006" y="75"/>
                  </a:lnTo>
                  <a:lnTo>
                    <a:pt x="930" y="71"/>
                  </a:lnTo>
                  <a:lnTo>
                    <a:pt x="856" y="71"/>
                  </a:lnTo>
                  <a:close/>
                  <a:moveTo>
                    <a:pt x="882" y="0"/>
                  </a:moveTo>
                  <a:lnTo>
                    <a:pt x="960" y="1"/>
                  </a:lnTo>
                  <a:lnTo>
                    <a:pt x="1032" y="5"/>
                  </a:lnTo>
                  <a:lnTo>
                    <a:pt x="1096" y="8"/>
                  </a:lnTo>
                  <a:lnTo>
                    <a:pt x="1156" y="15"/>
                  </a:lnTo>
                  <a:lnTo>
                    <a:pt x="1208" y="21"/>
                  </a:lnTo>
                  <a:lnTo>
                    <a:pt x="1254" y="29"/>
                  </a:lnTo>
                  <a:lnTo>
                    <a:pt x="1293" y="36"/>
                  </a:lnTo>
                  <a:lnTo>
                    <a:pt x="1326" y="43"/>
                  </a:lnTo>
                  <a:lnTo>
                    <a:pt x="1353" y="49"/>
                  </a:lnTo>
                  <a:lnTo>
                    <a:pt x="1375" y="55"/>
                  </a:lnTo>
                  <a:lnTo>
                    <a:pt x="1390" y="61"/>
                  </a:lnTo>
                  <a:lnTo>
                    <a:pt x="1397" y="63"/>
                  </a:lnTo>
                  <a:lnTo>
                    <a:pt x="1401" y="64"/>
                  </a:lnTo>
                  <a:lnTo>
                    <a:pt x="1402" y="67"/>
                  </a:lnTo>
                  <a:lnTo>
                    <a:pt x="1408" y="77"/>
                  </a:lnTo>
                  <a:lnTo>
                    <a:pt x="1414" y="92"/>
                  </a:lnTo>
                  <a:lnTo>
                    <a:pt x="1423" y="111"/>
                  </a:lnTo>
                  <a:lnTo>
                    <a:pt x="1434" y="137"/>
                  </a:lnTo>
                  <a:lnTo>
                    <a:pt x="1447" y="165"/>
                  </a:lnTo>
                  <a:lnTo>
                    <a:pt x="1461" y="195"/>
                  </a:lnTo>
                  <a:lnTo>
                    <a:pt x="1475" y="230"/>
                  </a:lnTo>
                  <a:lnTo>
                    <a:pt x="1490" y="265"/>
                  </a:lnTo>
                  <a:lnTo>
                    <a:pt x="1505" y="303"/>
                  </a:lnTo>
                  <a:lnTo>
                    <a:pt x="1521" y="341"/>
                  </a:lnTo>
                  <a:lnTo>
                    <a:pt x="1535" y="379"/>
                  </a:lnTo>
                  <a:lnTo>
                    <a:pt x="1547" y="418"/>
                  </a:lnTo>
                  <a:lnTo>
                    <a:pt x="1559" y="454"/>
                  </a:lnTo>
                  <a:lnTo>
                    <a:pt x="1569" y="490"/>
                  </a:lnTo>
                  <a:lnTo>
                    <a:pt x="1577" y="524"/>
                  </a:lnTo>
                  <a:lnTo>
                    <a:pt x="1582" y="555"/>
                  </a:lnTo>
                  <a:lnTo>
                    <a:pt x="1584" y="582"/>
                  </a:lnTo>
                  <a:lnTo>
                    <a:pt x="1587" y="583"/>
                  </a:lnTo>
                  <a:lnTo>
                    <a:pt x="1594" y="584"/>
                  </a:lnTo>
                  <a:lnTo>
                    <a:pt x="1604" y="587"/>
                  </a:lnTo>
                  <a:lnTo>
                    <a:pt x="1617" y="590"/>
                  </a:lnTo>
                  <a:lnTo>
                    <a:pt x="1632" y="595"/>
                  </a:lnTo>
                  <a:lnTo>
                    <a:pt x="1650" y="603"/>
                  </a:lnTo>
                  <a:lnTo>
                    <a:pt x="1667" y="612"/>
                  </a:lnTo>
                  <a:lnTo>
                    <a:pt x="1684" y="625"/>
                  </a:lnTo>
                  <a:lnTo>
                    <a:pt x="1701" y="640"/>
                  </a:lnTo>
                  <a:lnTo>
                    <a:pt x="1716" y="658"/>
                  </a:lnTo>
                  <a:lnTo>
                    <a:pt x="1730" y="679"/>
                  </a:lnTo>
                  <a:lnTo>
                    <a:pt x="1740" y="705"/>
                  </a:lnTo>
                  <a:lnTo>
                    <a:pt x="1747" y="734"/>
                  </a:lnTo>
                  <a:lnTo>
                    <a:pt x="1749" y="767"/>
                  </a:lnTo>
                  <a:lnTo>
                    <a:pt x="1749" y="814"/>
                  </a:lnTo>
                  <a:lnTo>
                    <a:pt x="1749" y="860"/>
                  </a:lnTo>
                  <a:lnTo>
                    <a:pt x="1749" y="906"/>
                  </a:lnTo>
                  <a:lnTo>
                    <a:pt x="1749" y="949"/>
                  </a:lnTo>
                  <a:lnTo>
                    <a:pt x="1749" y="989"/>
                  </a:lnTo>
                  <a:lnTo>
                    <a:pt x="1749" y="1028"/>
                  </a:lnTo>
                  <a:lnTo>
                    <a:pt x="1749" y="1108"/>
                  </a:lnTo>
                  <a:lnTo>
                    <a:pt x="1749" y="1122"/>
                  </a:lnTo>
                  <a:lnTo>
                    <a:pt x="1749" y="1125"/>
                  </a:lnTo>
                  <a:lnTo>
                    <a:pt x="19" y="1125"/>
                  </a:lnTo>
                  <a:lnTo>
                    <a:pt x="19" y="761"/>
                  </a:lnTo>
                  <a:lnTo>
                    <a:pt x="20" y="758"/>
                  </a:lnTo>
                  <a:lnTo>
                    <a:pt x="20" y="751"/>
                  </a:lnTo>
                  <a:lnTo>
                    <a:pt x="23" y="739"/>
                  </a:lnTo>
                  <a:lnTo>
                    <a:pt x="27" y="724"/>
                  </a:lnTo>
                  <a:lnTo>
                    <a:pt x="32" y="707"/>
                  </a:lnTo>
                  <a:lnTo>
                    <a:pt x="38" y="688"/>
                  </a:lnTo>
                  <a:lnTo>
                    <a:pt x="47" y="668"/>
                  </a:lnTo>
                  <a:lnTo>
                    <a:pt x="58" y="649"/>
                  </a:lnTo>
                  <a:lnTo>
                    <a:pt x="71" y="630"/>
                  </a:lnTo>
                  <a:lnTo>
                    <a:pt x="88" y="612"/>
                  </a:lnTo>
                  <a:lnTo>
                    <a:pt x="107" y="598"/>
                  </a:lnTo>
                  <a:lnTo>
                    <a:pt x="130" y="587"/>
                  </a:lnTo>
                  <a:lnTo>
                    <a:pt x="155" y="579"/>
                  </a:lnTo>
                  <a:lnTo>
                    <a:pt x="184" y="575"/>
                  </a:lnTo>
                  <a:lnTo>
                    <a:pt x="186" y="571"/>
                  </a:lnTo>
                  <a:lnTo>
                    <a:pt x="188" y="561"/>
                  </a:lnTo>
                  <a:lnTo>
                    <a:pt x="192" y="545"/>
                  </a:lnTo>
                  <a:lnTo>
                    <a:pt x="197" y="522"/>
                  </a:lnTo>
                  <a:lnTo>
                    <a:pt x="205" y="494"/>
                  </a:lnTo>
                  <a:lnTo>
                    <a:pt x="212" y="463"/>
                  </a:lnTo>
                  <a:lnTo>
                    <a:pt x="221" y="429"/>
                  </a:lnTo>
                  <a:lnTo>
                    <a:pt x="231" y="392"/>
                  </a:lnTo>
                  <a:lnTo>
                    <a:pt x="243" y="354"/>
                  </a:lnTo>
                  <a:lnTo>
                    <a:pt x="255" y="315"/>
                  </a:lnTo>
                  <a:lnTo>
                    <a:pt x="268" y="275"/>
                  </a:lnTo>
                  <a:lnTo>
                    <a:pt x="281" y="237"/>
                  </a:lnTo>
                  <a:lnTo>
                    <a:pt x="295" y="199"/>
                  </a:lnTo>
                  <a:lnTo>
                    <a:pt x="309" y="165"/>
                  </a:lnTo>
                  <a:lnTo>
                    <a:pt x="324" y="133"/>
                  </a:lnTo>
                  <a:lnTo>
                    <a:pt x="338" y="105"/>
                  </a:lnTo>
                  <a:lnTo>
                    <a:pt x="353" y="82"/>
                  </a:lnTo>
                  <a:lnTo>
                    <a:pt x="368" y="64"/>
                  </a:lnTo>
                  <a:lnTo>
                    <a:pt x="371" y="63"/>
                  </a:lnTo>
                  <a:lnTo>
                    <a:pt x="380" y="61"/>
                  </a:lnTo>
                  <a:lnTo>
                    <a:pt x="394" y="55"/>
                  </a:lnTo>
                  <a:lnTo>
                    <a:pt x="414" y="49"/>
                  </a:lnTo>
                  <a:lnTo>
                    <a:pt x="441" y="43"/>
                  </a:lnTo>
                  <a:lnTo>
                    <a:pt x="473" y="36"/>
                  </a:lnTo>
                  <a:lnTo>
                    <a:pt x="512" y="29"/>
                  </a:lnTo>
                  <a:lnTo>
                    <a:pt x="556" y="21"/>
                  </a:lnTo>
                  <a:lnTo>
                    <a:pt x="609" y="15"/>
                  </a:lnTo>
                  <a:lnTo>
                    <a:pt x="667" y="8"/>
                  </a:lnTo>
                  <a:lnTo>
                    <a:pt x="732" y="5"/>
                  </a:lnTo>
                  <a:lnTo>
                    <a:pt x="803" y="1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36" name="Freeform 18"/>
            <p:cNvSpPr>
              <a:spLocks noEditPoints="1"/>
            </p:cNvSpPr>
            <p:nvPr/>
          </p:nvSpPr>
          <p:spPr bwMode="auto">
            <a:xfrm>
              <a:off x="2970016" y="3318849"/>
              <a:ext cx="189430" cy="172634"/>
            </a:xfrm>
            <a:custGeom>
              <a:avLst/>
              <a:gdLst>
                <a:gd name="T0" fmla="*/ 1230 w 1596"/>
                <a:gd name="T1" fmla="*/ 1677 h 1806"/>
                <a:gd name="T2" fmla="*/ 1230 w 1596"/>
                <a:gd name="T3" fmla="*/ 1634 h 1806"/>
                <a:gd name="T4" fmla="*/ 772 w 1596"/>
                <a:gd name="T5" fmla="*/ 1584 h 1806"/>
                <a:gd name="T6" fmla="*/ 772 w 1596"/>
                <a:gd name="T7" fmla="*/ 1524 h 1806"/>
                <a:gd name="T8" fmla="*/ 68 w 1596"/>
                <a:gd name="T9" fmla="*/ 1482 h 1806"/>
                <a:gd name="T10" fmla="*/ 526 w 1596"/>
                <a:gd name="T11" fmla="*/ 1431 h 1806"/>
                <a:gd name="T12" fmla="*/ 526 w 1596"/>
                <a:gd name="T13" fmla="*/ 1388 h 1806"/>
                <a:gd name="T14" fmla="*/ 68 w 1596"/>
                <a:gd name="T15" fmla="*/ 1338 h 1806"/>
                <a:gd name="T16" fmla="*/ 216 w 1596"/>
                <a:gd name="T17" fmla="*/ 1086 h 1806"/>
                <a:gd name="T18" fmla="*/ 216 w 1596"/>
                <a:gd name="T19" fmla="*/ 987 h 1806"/>
                <a:gd name="T20" fmla="*/ 921 w 1596"/>
                <a:gd name="T21" fmla="*/ 1013 h 1806"/>
                <a:gd name="T22" fmla="*/ 809 w 1596"/>
                <a:gd name="T23" fmla="*/ 887 h 1806"/>
                <a:gd name="T24" fmla="*/ 1084 w 1596"/>
                <a:gd name="T25" fmla="*/ 933 h 1806"/>
                <a:gd name="T26" fmla="*/ 1149 w 1596"/>
                <a:gd name="T27" fmla="*/ 987 h 1806"/>
                <a:gd name="T28" fmla="*/ 1147 w 1596"/>
                <a:gd name="T29" fmla="*/ 1015 h 1806"/>
                <a:gd name="T30" fmla="*/ 1079 w 1596"/>
                <a:gd name="T31" fmla="*/ 1029 h 1806"/>
                <a:gd name="T32" fmla="*/ 1180 w 1596"/>
                <a:gd name="T33" fmla="*/ 1031 h 1806"/>
                <a:gd name="T34" fmla="*/ 1174 w 1596"/>
                <a:gd name="T35" fmla="*/ 962 h 1806"/>
                <a:gd name="T36" fmla="*/ 1123 w 1596"/>
                <a:gd name="T37" fmla="*/ 923 h 1806"/>
                <a:gd name="T38" fmla="*/ 1162 w 1596"/>
                <a:gd name="T39" fmla="*/ 919 h 1806"/>
                <a:gd name="T40" fmla="*/ 986 w 1596"/>
                <a:gd name="T41" fmla="*/ 886 h 1806"/>
                <a:gd name="T42" fmla="*/ 954 w 1596"/>
                <a:gd name="T43" fmla="*/ 955 h 1806"/>
                <a:gd name="T44" fmla="*/ 1021 w 1596"/>
                <a:gd name="T45" fmla="*/ 992 h 1806"/>
                <a:gd name="T46" fmla="*/ 1003 w 1596"/>
                <a:gd name="T47" fmla="*/ 1017 h 1806"/>
                <a:gd name="T48" fmla="*/ 968 w 1596"/>
                <a:gd name="T49" fmla="*/ 1045 h 1806"/>
                <a:gd name="T50" fmla="*/ 1053 w 1596"/>
                <a:gd name="T51" fmla="*/ 1020 h 1806"/>
                <a:gd name="T52" fmla="*/ 1004 w 1596"/>
                <a:gd name="T53" fmla="*/ 948 h 1806"/>
                <a:gd name="T54" fmla="*/ 993 w 1596"/>
                <a:gd name="T55" fmla="*/ 919 h 1806"/>
                <a:gd name="T56" fmla="*/ 1033 w 1596"/>
                <a:gd name="T57" fmla="*/ 925 h 1806"/>
                <a:gd name="T58" fmla="*/ 193 w 1596"/>
                <a:gd name="T59" fmla="*/ 1180 h 1806"/>
                <a:gd name="T60" fmla="*/ 349 w 1596"/>
                <a:gd name="T61" fmla="*/ 715 h 1806"/>
                <a:gd name="T62" fmla="*/ 1596 w 1596"/>
                <a:gd name="T63" fmla="*/ 764 h 1806"/>
                <a:gd name="T64" fmla="*/ 1596 w 1596"/>
                <a:gd name="T65" fmla="*/ 1094 h 1806"/>
                <a:gd name="T66" fmla="*/ 1565 w 1596"/>
                <a:gd name="T67" fmla="*/ 1797 h 1806"/>
                <a:gd name="T68" fmla="*/ 1457 w 1596"/>
                <a:gd name="T69" fmla="*/ 1794 h 1806"/>
                <a:gd name="T70" fmla="*/ 1474 w 1596"/>
                <a:gd name="T71" fmla="*/ 1629 h 1806"/>
                <a:gd name="T72" fmla="*/ 1474 w 1596"/>
                <a:gd name="T73" fmla="*/ 985 h 1806"/>
                <a:gd name="T74" fmla="*/ 1474 w 1596"/>
                <a:gd name="T75" fmla="*/ 642 h 1806"/>
                <a:gd name="T76" fmla="*/ 1464 w 1596"/>
                <a:gd name="T77" fmla="*/ 612 h 1806"/>
                <a:gd name="T78" fmla="*/ 772 w 1596"/>
                <a:gd name="T79" fmla="*/ 604 h 1806"/>
                <a:gd name="T80" fmla="*/ 772 w 1596"/>
                <a:gd name="T81" fmla="*/ 544 h 1806"/>
                <a:gd name="T82" fmla="*/ 1431 w 1596"/>
                <a:gd name="T83" fmla="*/ 578 h 1806"/>
                <a:gd name="T84" fmla="*/ 1443 w 1596"/>
                <a:gd name="T85" fmla="*/ 755 h 1806"/>
                <a:gd name="T86" fmla="*/ 1426 w 1596"/>
                <a:gd name="T87" fmla="*/ 1780 h 1806"/>
                <a:gd name="T88" fmla="*/ 1268 w 1596"/>
                <a:gd name="T89" fmla="*/ 1806 h 1806"/>
                <a:gd name="T90" fmla="*/ 1308 w 1596"/>
                <a:gd name="T91" fmla="*/ 1707 h 1806"/>
                <a:gd name="T92" fmla="*/ 1308 w 1596"/>
                <a:gd name="T93" fmla="*/ 1261 h 1806"/>
                <a:gd name="T94" fmla="*/ 1308 w 1596"/>
                <a:gd name="T95" fmla="*/ 504 h 1806"/>
                <a:gd name="T96" fmla="*/ 1289 w 1596"/>
                <a:gd name="T97" fmla="*/ 443 h 1806"/>
                <a:gd name="T98" fmla="*/ 584 w 1596"/>
                <a:gd name="T99" fmla="*/ 437 h 1806"/>
                <a:gd name="T100" fmla="*/ 1287 w 1596"/>
                <a:gd name="T101" fmla="*/ 459 h 1806"/>
                <a:gd name="T102" fmla="*/ 1237 w 1596"/>
                <a:gd name="T103" fmla="*/ 1803 h 1806"/>
                <a:gd name="T104" fmla="*/ 622 w 1596"/>
                <a:gd name="T105" fmla="*/ 1798 h 1806"/>
                <a:gd name="T106" fmla="*/ 596 w 1596"/>
                <a:gd name="T107" fmla="*/ 1751 h 1806"/>
                <a:gd name="T108" fmla="*/ 710 w 1596"/>
                <a:gd name="T109" fmla="*/ 476 h 1806"/>
                <a:gd name="T110" fmla="*/ 559 w 1596"/>
                <a:gd name="T111" fmla="*/ 435 h 1806"/>
                <a:gd name="T112" fmla="*/ 559 w 1596"/>
                <a:gd name="T113" fmla="*/ 1795 h 1806"/>
                <a:gd name="T114" fmla="*/ 0 w 1596"/>
                <a:gd name="T115" fmla="*/ 1735 h 1806"/>
                <a:gd name="T116" fmla="*/ 310 w 1596"/>
                <a:gd name="T117" fmla="*/ 133 h 1806"/>
                <a:gd name="T118" fmla="*/ 239 w 1596"/>
                <a:gd name="T119" fmla="*/ 141 h 1806"/>
                <a:gd name="T120" fmla="*/ 331 w 1596"/>
                <a:gd name="T121" fmla="*/ 3 h 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6" h="1806">
                  <a:moveTo>
                    <a:pt x="68" y="1684"/>
                  </a:moveTo>
                  <a:lnTo>
                    <a:pt x="68" y="1693"/>
                  </a:lnTo>
                  <a:lnTo>
                    <a:pt x="526" y="1693"/>
                  </a:lnTo>
                  <a:lnTo>
                    <a:pt x="526" y="1684"/>
                  </a:lnTo>
                  <a:lnTo>
                    <a:pt x="68" y="1684"/>
                  </a:lnTo>
                  <a:close/>
                  <a:moveTo>
                    <a:pt x="772" y="1677"/>
                  </a:moveTo>
                  <a:lnTo>
                    <a:pt x="772" y="1685"/>
                  </a:lnTo>
                  <a:lnTo>
                    <a:pt x="1230" y="1685"/>
                  </a:lnTo>
                  <a:lnTo>
                    <a:pt x="1230" y="1677"/>
                  </a:lnTo>
                  <a:lnTo>
                    <a:pt x="772" y="1677"/>
                  </a:lnTo>
                  <a:close/>
                  <a:moveTo>
                    <a:pt x="68" y="1633"/>
                  </a:moveTo>
                  <a:lnTo>
                    <a:pt x="68" y="1642"/>
                  </a:lnTo>
                  <a:lnTo>
                    <a:pt x="526" y="1642"/>
                  </a:lnTo>
                  <a:lnTo>
                    <a:pt x="526" y="1633"/>
                  </a:lnTo>
                  <a:lnTo>
                    <a:pt x="68" y="1633"/>
                  </a:lnTo>
                  <a:close/>
                  <a:moveTo>
                    <a:pt x="772" y="1626"/>
                  </a:moveTo>
                  <a:lnTo>
                    <a:pt x="772" y="1634"/>
                  </a:lnTo>
                  <a:lnTo>
                    <a:pt x="1230" y="1634"/>
                  </a:lnTo>
                  <a:lnTo>
                    <a:pt x="1230" y="1626"/>
                  </a:lnTo>
                  <a:lnTo>
                    <a:pt x="772" y="1626"/>
                  </a:lnTo>
                  <a:close/>
                  <a:moveTo>
                    <a:pt x="68" y="1582"/>
                  </a:moveTo>
                  <a:lnTo>
                    <a:pt x="68" y="1591"/>
                  </a:lnTo>
                  <a:lnTo>
                    <a:pt x="526" y="1591"/>
                  </a:lnTo>
                  <a:lnTo>
                    <a:pt x="526" y="1582"/>
                  </a:lnTo>
                  <a:lnTo>
                    <a:pt x="68" y="1582"/>
                  </a:lnTo>
                  <a:close/>
                  <a:moveTo>
                    <a:pt x="772" y="1575"/>
                  </a:moveTo>
                  <a:lnTo>
                    <a:pt x="772" y="1584"/>
                  </a:lnTo>
                  <a:lnTo>
                    <a:pt x="1230" y="1584"/>
                  </a:lnTo>
                  <a:lnTo>
                    <a:pt x="1230" y="1575"/>
                  </a:lnTo>
                  <a:lnTo>
                    <a:pt x="772" y="1575"/>
                  </a:lnTo>
                  <a:close/>
                  <a:moveTo>
                    <a:pt x="68" y="1533"/>
                  </a:moveTo>
                  <a:lnTo>
                    <a:pt x="68" y="1541"/>
                  </a:lnTo>
                  <a:lnTo>
                    <a:pt x="526" y="1541"/>
                  </a:lnTo>
                  <a:lnTo>
                    <a:pt x="526" y="1533"/>
                  </a:lnTo>
                  <a:lnTo>
                    <a:pt x="68" y="1533"/>
                  </a:lnTo>
                  <a:close/>
                  <a:moveTo>
                    <a:pt x="772" y="1524"/>
                  </a:moveTo>
                  <a:lnTo>
                    <a:pt x="772" y="1533"/>
                  </a:lnTo>
                  <a:lnTo>
                    <a:pt x="1230" y="1533"/>
                  </a:lnTo>
                  <a:lnTo>
                    <a:pt x="1230" y="1524"/>
                  </a:lnTo>
                  <a:lnTo>
                    <a:pt x="772" y="1524"/>
                  </a:lnTo>
                  <a:close/>
                  <a:moveTo>
                    <a:pt x="68" y="1482"/>
                  </a:moveTo>
                  <a:lnTo>
                    <a:pt x="68" y="1490"/>
                  </a:lnTo>
                  <a:lnTo>
                    <a:pt x="526" y="1490"/>
                  </a:lnTo>
                  <a:lnTo>
                    <a:pt x="526" y="1482"/>
                  </a:lnTo>
                  <a:lnTo>
                    <a:pt x="68" y="1482"/>
                  </a:lnTo>
                  <a:close/>
                  <a:moveTo>
                    <a:pt x="772" y="1474"/>
                  </a:moveTo>
                  <a:lnTo>
                    <a:pt x="772" y="1483"/>
                  </a:lnTo>
                  <a:lnTo>
                    <a:pt x="1230" y="1483"/>
                  </a:lnTo>
                  <a:lnTo>
                    <a:pt x="1230" y="1474"/>
                  </a:lnTo>
                  <a:lnTo>
                    <a:pt x="772" y="1474"/>
                  </a:lnTo>
                  <a:close/>
                  <a:moveTo>
                    <a:pt x="68" y="1431"/>
                  </a:moveTo>
                  <a:lnTo>
                    <a:pt x="68" y="1439"/>
                  </a:lnTo>
                  <a:lnTo>
                    <a:pt x="526" y="1439"/>
                  </a:lnTo>
                  <a:lnTo>
                    <a:pt x="526" y="1431"/>
                  </a:lnTo>
                  <a:lnTo>
                    <a:pt x="68" y="1431"/>
                  </a:lnTo>
                  <a:close/>
                  <a:moveTo>
                    <a:pt x="772" y="1423"/>
                  </a:moveTo>
                  <a:lnTo>
                    <a:pt x="772" y="1432"/>
                  </a:lnTo>
                  <a:lnTo>
                    <a:pt x="1230" y="1432"/>
                  </a:lnTo>
                  <a:lnTo>
                    <a:pt x="1230" y="1423"/>
                  </a:lnTo>
                  <a:lnTo>
                    <a:pt x="772" y="1423"/>
                  </a:lnTo>
                  <a:close/>
                  <a:moveTo>
                    <a:pt x="68" y="1380"/>
                  </a:moveTo>
                  <a:lnTo>
                    <a:pt x="68" y="1388"/>
                  </a:lnTo>
                  <a:lnTo>
                    <a:pt x="526" y="1388"/>
                  </a:lnTo>
                  <a:lnTo>
                    <a:pt x="526" y="1380"/>
                  </a:lnTo>
                  <a:lnTo>
                    <a:pt x="68" y="1380"/>
                  </a:lnTo>
                  <a:close/>
                  <a:moveTo>
                    <a:pt x="772" y="1372"/>
                  </a:moveTo>
                  <a:lnTo>
                    <a:pt x="772" y="1381"/>
                  </a:lnTo>
                  <a:lnTo>
                    <a:pt x="1230" y="1381"/>
                  </a:lnTo>
                  <a:lnTo>
                    <a:pt x="1230" y="1372"/>
                  </a:lnTo>
                  <a:lnTo>
                    <a:pt x="772" y="1372"/>
                  </a:lnTo>
                  <a:close/>
                  <a:moveTo>
                    <a:pt x="68" y="1330"/>
                  </a:moveTo>
                  <a:lnTo>
                    <a:pt x="68" y="1338"/>
                  </a:lnTo>
                  <a:lnTo>
                    <a:pt x="526" y="1338"/>
                  </a:lnTo>
                  <a:lnTo>
                    <a:pt x="526" y="1330"/>
                  </a:lnTo>
                  <a:lnTo>
                    <a:pt x="68" y="1330"/>
                  </a:lnTo>
                  <a:close/>
                  <a:moveTo>
                    <a:pt x="772" y="1321"/>
                  </a:moveTo>
                  <a:lnTo>
                    <a:pt x="772" y="1330"/>
                  </a:lnTo>
                  <a:lnTo>
                    <a:pt x="1230" y="1330"/>
                  </a:lnTo>
                  <a:lnTo>
                    <a:pt x="1230" y="1321"/>
                  </a:lnTo>
                  <a:lnTo>
                    <a:pt x="772" y="1321"/>
                  </a:lnTo>
                  <a:close/>
                  <a:moveTo>
                    <a:pt x="216" y="1086"/>
                  </a:moveTo>
                  <a:lnTo>
                    <a:pt x="216" y="1161"/>
                  </a:lnTo>
                  <a:lnTo>
                    <a:pt x="371" y="1161"/>
                  </a:lnTo>
                  <a:lnTo>
                    <a:pt x="371" y="1086"/>
                  </a:lnTo>
                  <a:lnTo>
                    <a:pt x="216" y="1086"/>
                  </a:lnTo>
                  <a:close/>
                  <a:moveTo>
                    <a:pt x="216" y="987"/>
                  </a:moveTo>
                  <a:lnTo>
                    <a:pt x="216" y="1062"/>
                  </a:lnTo>
                  <a:lnTo>
                    <a:pt x="371" y="1062"/>
                  </a:lnTo>
                  <a:lnTo>
                    <a:pt x="371" y="987"/>
                  </a:lnTo>
                  <a:lnTo>
                    <a:pt x="216" y="987"/>
                  </a:lnTo>
                  <a:close/>
                  <a:moveTo>
                    <a:pt x="216" y="888"/>
                  </a:moveTo>
                  <a:lnTo>
                    <a:pt x="216" y="964"/>
                  </a:lnTo>
                  <a:lnTo>
                    <a:pt x="371" y="964"/>
                  </a:lnTo>
                  <a:lnTo>
                    <a:pt x="371" y="888"/>
                  </a:lnTo>
                  <a:lnTo>
                    <a:pt x="216" y="888"/>
                  </a:lnTo>
                  <a:close/>
                  <a:moveTo>
                    <a:pt x="809" y="887"/>
                  </a:moveTo>
                  <a:lnTo>
                    <a:pt x="809" y="1045"/>
                  </a:lnTo>
                  <a:lnTo>
                    <a:pt x="921" y="1045"/>
                  </a:lnTo>
                  <a:lnTo>
                    <a:pt x="921" y="1013"/>
                  </a:lnTo>
                  <a:lnTo>
                    <a:pt x="844" y="1013"/>
                  </a:lnTo>
                  <a:lnTo>
                    <a:pt x="844" y="980"/>
                  </a:lnTo>
                  <a:lnTo>
                    <a:pt x="913" y="980"/>
                  </a:lnTo>
                  <a:lnTo>
                    <a:pt x="913" y="948"/>
                  </a:lnTo>
                  <a:lnTo>
                    <a:pt x="844" y="948"/>
                  </a:lnTo>
                  <a:lnTo>
                    <a:pt x="844" y="919"/>
                  </a:lnTo>
                  <a:lnTo>
                    <a:pt x="917" y="919"/>
                  </a:lnTo>
                  <a:lnTo>
                    <a:pt x="917" y="887"/>
                  </a:lnTo>
                  <a:lnTo>
                    <a:pt x="809" y="887"/>
                  </a:lnTo>
                  <a:close/>
                  <a:moveTo>
                    <a:pt x="1144" y="883"/>
                  </a:moveTo>
                  <a:lnTo>
                    <a:pt x="1122" y="886"/>
                  </a:lnTo>
                  <a:lnTo>
                    <a:pt x="1111" y="890"/>
                  </a:lnTo>
                  <a:lnTo>
                    <a:pt x="1102" y="895"/>
                  </a:lnTo>
                  <a:lnTo>
                    <a:pt x="1097" y="900"/>
                  </a:lnTo>
                  <a:lnTo>
                    <a:pt x="1092" y="905"/>
                  </a:lnTo>
                  <a:lnTo>
                    <a:pt x="1088" y="912"/>
                  </a:lnTo>
                  <a:lnTo>
                    <a:pt x="1085" y="922"/>
                  </a:lnTo>
                  <a:lnTo>
                    <a:pt x="1084" y="933"/>
                  </a:lnTo>
                  <a:lnTo>
                    <a:pt x="1085" y="946"/>
                  </a:lnTo>
                  <a:lnTo>
                    <a:pt x="1089" y="955"/>
                  </a:lnTo>
                  <a:lnTo>
                    <a:pt x="1093" y="961"/>
                  </a:lnTo>
                  <a:lnTo>
                    <a:pt x="1098" y="965"/>
                  </a:lnTo>
                  <a:lnTo>
                    <a:pt x="1103" y="968"/>
                  </a:lnTo>
                  <a:lnTo>
                    <a:pt x="1121" y="976"/>
                  </a:lnTo>
                  <a:lnTo>
                    <a:pt x="1139" y="982"/>
                  </a:lnTo>
                  <a:lnTo>
                    <a:pt x="1144" y="984"/>
                  </a:lnTo>
                  <a:lnTo>
                    <a:pt x="1149" y="987"/>
                  </a:lnTo>
                  <a:lnTo>
                    <a:pt x="1153" y="989"/>
                  </a:lnTo>
                  <a:lnTo>
                    <a:pt x="1156" y="992"/>
                  </a:lnTo>
                  <a:lnTo>
                    <a:pt x="1157" y="996"/>
                  </a:lnTo>
                  <a:lnTo>
                    <a:pt x="1158" y="1000"/>
                  </a:lnTo>
                  <a:lnTo>
                    <a:pt x="1158" y="1004"/>
                  </a:lnTo>
                  <a:lnTo>
                    <a:pt x="1156" y="1007"/>
                  </a:lnTo>
                  <a:lnTo>
                    <a:pt x="1154" y="1010"/>
                  </a:lnTo>
                  <a:lnTo>
                    <a:pt x="1151" y="1013"/>
                  </a:lnTo>
                  <a:lnTo>
                    <a:pt x="1147" y="1015"/>
                  </a:lnTo>
                  <a:lnTo>
                    <a:pt x="1142" y="1016"/>
                  </a:lnTo>
                  <a:lnTo>
                    <a:pt x="1138" y="1017"/>
                  </a:lnTo>
                  <a:lnTo>
                    <a:pt x="1134" y="1017"/>
                  </a:lnTo>
                  <a:lnTo>
                    <a:pt x="1126" y="1016"/>
                  </a:lnTo>
                  <a:lnTo>
                    <a:pt x="1117" y="1013"/>
                  </a:lnTo>
                  <a:lnTo>
                    <a:pt x="1112" y="1009"/>
                  </a:lnTo>
                  <a:lnTo>
                    <a:pt x="1107" y="1006"/>
                  </a:lnTo>
                  <a:lnTo>
                    <a:pt x="1104" y="1002"/>
                  </a:lnTo>
                  <a:lnTo>
                    <a:pt x="1079" y="1029"/>
                  </a:lnTo>
                  <a:lnTo>
                    <a:pt x="1090" y="1039"/>
                  </a:lnTo>
                  <a:lnTo>
                    <a:pt x="1103" y="1045"/>
                  </a:lnTo>
                  <a:lnTo>
                    <a:pt x="1117" y="1048"/>
                  </a:lnTo>
                  <a:lnTo>
                    <a:pt x="1132" y="1049"/>
                  </a:lnTo>
                  <a:lnTo>
                    <a:pt x="1143" y="1048"/>
                  </a:lnTo>
                  <a:lnTo>
                    <a:pt x="1155" y="1046"/>
                  </a:lnTo>
                  <a:lnTo>
                    <a:pt x="1165" y="1042"/>
                  </a:lnTo>
                  <a:lnTo>
                    <a:pt x="1175" y="1036"/>
                  </a:lnTo>
                  <a:lnTo>
                    <a:pt x="1180" y="1031"/>
                  </a:lnTo>
                  <a:lnTo>
                    <a:pt x="1184" y="1026"/>
                  </a:lnTo>
                  <a:lnTo>
                    <a:pt x="1188" y="1020"/>
                  </a:lnTo>
                  <a:lnTo>
                    <a:pt x="1191" y="1009"/>
                  </a:lnTo>
                  <a:lnTo>
                    <a:pt x="1193" y="997"/>
                  </a:lnTo>
                  <a:lnTo>
                    <a:pt x="1191" y="984"/>
                  </a:lnTo>
                  <a:lnTo>
                    <a:pt x="1187" y="975"/>
                  </a:lnTo>
                  <a:lnTo>
                    <a:pt x="1184" y="970"/>
                  </a:lnTo>
                  <a:lnTo>
                    <a:pt x="1179" y="965"/>
                  </a:lnTo>
                  <a:lnTo>
                    <a:pt x="1174" y="962"/>
                  </a:lnTo>
                  <a:lnTo>
                    <a:pt x="1157" y="954"/>
                  </a:lnTo>
                  <a:lnTo>
                    <a:pt x="1139" y="948"/>
                  </a:lnTo>
                  <a:lnTo>
                    <a:pt x="1131" y="946"/>
                  </a:lnTo>
                  <a:lnTo>
                    <a:pt x="1126" y="942"/>
                  </a:lnTo>
                  <a:lnTo>
                    <a:pt x="1123" y="939"/>
                  </a:lnTo>
                  <a:lnTo>
                    <a:pt x="1121" y="936"/>
                  </a:lnTo>
                  <a:lnTo>
                    <a:pt x="1119" y="931"/>
                  </a:lnTo>
                  <a:lnTo>
                    <a:pt x="1121" y="927"/>
                  </a:lnTo>
                  <a:lnTo>
                    <a:pt x="1123" y="923"/>
                  </a:lnTo>
                  <a:lnTo>
                    <a:pt x="1125" y="921"/>
                  </a:lnTo>
                  <a:lnTo>
                    <a:pt x="1128" y="919"/>
                  </a:lnTo>
                  <a:lnTo>
                    <a:pt x="1132" y="917"/>
                  </a:lnTo>
                  <a:lnTo>
                    <a:pt x="1136" y="916"/>
                  </a:lnTo>
                  <a:lnTo>
                    <a:pt x="1139" y="915"/>
                  </a:lnTo>
                  <a:lnTo>
                    <a:pt x="1143" y="915"/>
                  </a:lnTo>
                  <a:lnTo>
                    <a:pt x="1150" y="916"/>
                  </a:lnTo>
                  <a:lnTo>
                    <a:pt x="1157" y="917"/>
                  </a:lnTo>
                  <a:lnTo>
                    <a:pt x="1162" y="919"/>
                  </a:lnTo>
                  <a:lnTo>
                    <a:pt x="1165" y="922"/>
                  </a:lnTo>
                  <a:lnTo>
                    <a:pt x="1168" y="925"/>
                  </a:lnTo>
                  <a:lnTo>
                    <a:pt x="1192" y="899"/>
                  </a:lnTo>
                  <a:lnTo>
                    <a:pt x="1182" y="892"/>
                  </a:lnTo>
                  <a:lnTo>
                    <a:pt x="1170" y="887"/>
                  </a:lnTo>
                  <a:lnTo>
                    <a:pt x="1157" y="884"/>
                  </a:lnTo>
                  <a:lnTo>
                    <a:pt x="1144" y="883"/>
                  </a:lnTo>
                  <a:close/>
                  <a:moveTo>
                    <a:pt x="1009" y="883"/>
                  </a:moveTo>
                  <a:lnTo>
                    <a:pt x="986" y="886"/>
                  </a:lnTo>
                  <a:lnTo>
                    <a:pt x="976" y="890"/>
                  </a:lnTo>
                  <a:lnTo>
                    <a:pt x="967" y="895"/>
                  </a:lnTo>
                  <a:lnTo>
                    <a:pt x="961" y="900"/>
                  </a:lnTo>
                  <a:lnTo>
                    <a:pt x="957" y="905"/>
                  </a:lnTo>
                  <a:lnTo>
                    <a:pt x="953" y="912"/>
                  </a:lnTo>
                  <a:lnTo>
                    <a:pt x="950" y="922"/>
                  </a:lnTo>
                  <a:lnTo>
                    <a:pt x="949" y="933"/>
                  </a:lnTo>
                  <a:lnTo>
                    <a:pt x="950" y="946"/>
                  </a:lnTo>
                  <a:lnTo>
                    <a:pt x="954" y="955"/>
                  </a:lnTo>
                  <a:lnTo>
                    <a:pt x="958" y="961"/>
                  </a:lnTo>
                  <a:lnTo>
                    <a:pt x="962" y="965"/>
                  </a:lnTo>
                  <a:lnTo>
                    <a:pt x="968" y="968"/>
                  </a:lnTo>
                  <a:lnTo>
                    <a:pt x="985" y="976"/>
                  </a:lnTo>
                  <a:lnTo>
                    <a:pt x="1004" y="982"/>
                  </a:lnTo>
                  <a:lnTo>
                    <a:pt x="1009" y="984"/>
                  </a:lnTo>
                  <a:lnTo>
                    <a:pt x="1013" y="987"/>
                  </a:lnTo>
                  <a:lnTo>
                    <a:pt x="1018" y="989"/>
                  </a:lnTo>
                  <a:lnTo>
                    <a:pt x="1021" y="992"/>
                  </a:lnTo>
                  <a:lnTo>
                    <a:pt x="1022" y="996"/>
                  </a:lnTo>
                  <a:lnTo>
                    <a:pt x="1023" y="1000"/>
                  </a:lnTo>
                  <a:lnTo>
                    <a:pt x="1023" y="1004"/>
                  </a:lnTo>
                  <a:lnTo>
                    <a:pt x="1021" y="1007"/>
                  </a:lnTo>
                  <a:lnTo>
                    <a:pt x="1019" y="1010"/>
                  </a:lnTo>
                  <a:lnTo>
                    <a:pt x="1015" y="1013"/>
                  </a:lnTo>
                  <a:lnTo>
                    <a:pt x="1011" y="1015"/>
                  </a:lnTo>
                  <a:lnTo>
                    <a:pt x="1007" y="1016"/>
                  </a:lnTo>
                  <a:lnTo>
                    <a:pt x="1003" y="1017"/>
                  </a:lnTo>
                  <a:lnTo>
                    <a:pt x="999" y="1017"/>
                  </a:lnTo>
                  <a:lnTo>
                    <a:pt x="991" y="1016"/>
                  </a:lnTo>
                  <a:lnTo>
                    <a:pt x="982" y="1013"/>
                  </a:lnTo>
                  <a:lnTo>
                    <a:pt x="977" y="1009"/>
                  </a:lnTo>
                  <a:lnTo>
                    <a:pt x="972" y="1006"/>
                  </a:lnTo>
                  <a:lnTo>
                    <a:pt x="969" y="1002"/>
                  </a:lnTo>
                  <a:lnTo>
                    <a:pt x="944" y="1029"/>
                  </a:lnTo>
                  <a:lnTo>
                    <a:pt x="955" y="1039"/>
                  </a:lnTo>
                  <a:lnTo>
                    <a:pt x="968" y="1045"/>
                  </a:lnTo>
                  <a:lnTo>
                    <a:pt x="982" y="1048"/>
                  </a:lnTo>
                  <a:lnTo>
                    <a:pt x="997" y="1049"/>
                  </a:lnTo>
                  <a:lnTo>
                    <a:pt x="1008" y="1048"/>
                  </a:lnTo>
                  <a:lnTo>
                    <a:pt x="1020" y="1046"/>
                  </a:lnTo>
                  <a:lnTo>
                    <a:pt x="1030" y="1042"/>
                  </a:lnTo>
                  <a:lnTo>
                    <a:pt x="1039" y="1036"/>
                  </a:lnTo>
                  <a:lnTo>
                    <a:pt x="1045" y="1031"/>
                  </a:lnTo>
                  <a:lnTo>
                    <a:pt x="1049" y="1026"/>
                  </a:lnTo>
                  <a:lnTo>
                    <a:pt x="1053" y="1020"/>
                  </a:lnTo>
                  <a:lnTo>
                    <a:pt x="1056" y="1009"/>
                  </a:lnTo>
                  <a:lnTo>
                    <a:pt x="1058" y="997"/>
                  </a:lnTo>
                  <a:lnTo>
                    <a:pt x="1056" y="984"/>
                  </a:lnTo>
                  <a:lnTo>
                    <a:pt x="1052" y="975"/>
                  </a:lnTo>
                  <a:lnTo>
                    <a:pt x="1049" y="970"/>
                  </a:lnTo>
                  <a:lnTo>
                    <a:pt x="1044" y="965"/>
                  </a:lnTo>
                  <a:lnTo>
                    <a:pt x="1038" y="962"/>
                  </a:lnTo>
                  <a:lnTo>
                    <a:pt x="1022" y="954"/>
                  </a:lnTo>
                  <a:lnTo>
                    <a:pt x="1004" y="948"/>
                  </a:lnTo>
                  <a:lnTo>
                    <a:pt x="996" y="946"/>
                  </a:lnTo>
                  <a:lnTo>
                    <a:pt x="991" y="942"/>
                  </a:lnTo>
                  <a:lnTo>
                    <a:pt x="987" y="939"/>
                  </a:lnTo>
                  <a:lnTo>
                    <a:pt x="985" y="936"/>
                  </a:lnTo>
                  <a:lnTo>
                    <a:pt x="984" y="931"/>
                  </a:lnTo>
                  <a:lnTo>
                    <a:pt x="985" y="927"/>
                  </a:lnTo>
                  <a:lnTo>
                    <a:pt x="987" y="923"/>
                  </a:lnTo>
                  <a:lnTo>
                    <a:pt x="989" y="921"/>
                  </a:lnTo>
                  <a:lnTo>
                    <a:pt x="993" y="919"/>
                  </a:lnTo>
                  <a:lnTo>
                    <a:pt x="997" y="917"/>
                  </a:lnTo>
                  <a:lnTo>
                    <a:pt x="1001" y="916"/>
                  </a:lnTo>
                  <a:lnTo>
                    <a:pt x="1004" y="915"/>
                  </a:lnTo>
                  <a:lnTo>
                    <a:pt x="1008" y="915"/>
                  </a:lnTo>
                  <a:lnTo>
                    <a:pt x="1015" y="916"/>
                  </a:lnTo>
                  <a:lnTo>
                    <a:pt x="1022" y="917"/>
                  </a:lnTo>
                  <a:lnTo>
                    <a:pt x="1027" y="919"/>
                  </a:lnTo>
                  <a:lnTo>
                    <a:pt x="1030" y="922"/>
                  </a:lnTo>
                  <a:lnTo>
                    <a:pt x="1033" y="925"/>
                  </a:lnTo>
                  <a:lnTo>
                    <a:pt x="1057" y="899"/>
                  </a:lnTo>
                  <a:lnTo>
                    <a:pt x="1047" y="892"/>
                  </a:lnTo>
                  <a:lnTo>
                    <a:pt x="1035" y="887"/>
                  </a:lnTo>
                  <a:lnTo>
                    <a:pt x="1022" y="884"/>
                  </a:lnTo>
                  <a:lnTo>
                    <a:pt x="1009" y="883"/>
                  </a:lnTo>
                  <a:close/>
                  <a:moveTo>
                    <a:pt x="193" y="775"/>
                  </a:moveTo>
                  <a:lnTo>
                    <a:pt x="394" y="775"/>
                  </a:lnTo>
                  <a:lnTo>
                    <a:pt x="394" y="1180"/>
                  </a:lnTo>
                  <a:lnTo>
                    <a:pt x="193" y="1180"/>
                  </a:lnTo>
                  <a:lnTo>
                    <a:pt x="193" y="775"/>
                  </a:lnTo>
                  <a:close/>
                  <a:moveTo>
                    <a:pt x="238" y="715"/>
                  </a:moveTo>
                  <a:lnTo>
                    <a:pt x="238" y="739"/>
                  </a:lnTo>
                  <a:lnTo>
                    <a:pt x="157" y="739"/>
                  </a:lnTo>
                  <a:lnTo>
                    <a:pt x="157" y="1215"/>
                  </a:lnTo>
                  <a:lnTo>
                    <a:pt x="429" y="1215"/>
                  </a:lnTo>
                  <a:lnTo>
                    <a:pt x="429" y="739"/>
                  </a:lnTo>
                  <a:lnTo>
                    <a:pt x="349" y="739"/>
                  </a:lnTo>
                  <a:lnTo>
                    <a:pt x="349" y="715"/>
                  </a:lnTo>
                  <a:lnTo>
                    <a:pt x="238" y="715"/>
                  </a:lnTo>
                  <a:close/>
                  <a:moveTo>
                    <a:pt x="1466" y="615"/>
                  </a:moveTo>
                  <a:lnTo>
                    <a:pt x="1575" y="720"/>
                  </a:lnTo>
                  <a:lnTo>
                    <a:pt x="1577" y="721"/>
                  </a:lnTo>
                  <a:lnTo>
                    <a:pt x="1580" y="725"/>
                  </a:lnTo>
                  <a:lnTo>
                    <a:pt x="1585" y="731"/>
                  </a:lnTo>
                  <a:lnTo>
                    <a:pt x="1591" y="740"/>
                  </a:lnTo>
                  <a:lnTo>
                    <a:pt x="1594" y="750"/>
                  </a:lnTo>
                  <a:lnTo>
                    <a:pt x="1596" y="764"/>
                  </a:lnTo>
                  <a:lnTo>
                    <a:pt x="1596" y="771"/>
                  </a:lnTo>
                  <a:lnTo>
                    <a:pt x="1596" y="786"/>
                  </a:lnTo>
                  <a:lnTo>
                    <a:pt x="1596" y="807"/>
                  </a:lnTo>
                  <a:lnTo>
                    <a:pt x="1596" y="834"/>
                  </a:lnTo>
                  <a:lnTo>
                    <a:pt x="1596" y="867"/>
                  </a:lnTo>
                  <a:lnTo>
                    <a:pt x="1596" y="904"/>
                  </a:lnTo>
                  <a:lnTo>
                    <a:pt x="1596" y="947"/>
                  </a:lnTo>
                  <a:lnTo>
                    <a:pt x="1596" y="993"/>
                  </a:lnTo>
                  <a:lnTo>
                    <a:pt x="1596" y="1094"/>
                  </a:lnTo>
                  <a:lnTo>
                    <a:pt x="1596" y="1148"/>
                  </a:lnTo>
                  <a:lnTo>
                    <a:pt x="1596" y="1625"/>
                  </a:lnTo>
                  <a:lnTo>
                    <a:pt x="1596" y="1667"/>
                  </a:lnTo>
                  <a:lnTo>
                    <a:pt x="1596" y="1704"/>
                  </a:lnTo>
                  <a:lnTo>
                    <a:pt x="1596" y="1736"/>
                  </a:lnTo>
                  <a:lnTo>
                    <a:pt x="1593" y="1756"/>
                  </a:lnTo>
                  <a:lnTo>
                    <a:pt x="1586" y="1773"/>
                  </a:lnTo>
                  <a:lnTo>
                    <a:pt x="1576" y="1786"/>
                  </a:lnTo>
                  <a:lnTo>
                    <a:pt x="1565" y="1797"/>
                  </a:lnTo>
                  <a:lnTo>
                    <a:pt x="1551" y="1803"/>
                  </a:lnTo>
                  <a:lnTo>
                    <a:pt x="1538" y="1805"/>
                  </a:lnTo>
                  <a:lnTo>
                    <a:pt x="1523" y="1805"/>
                  </a:lnTo>
                  <a:lnTo>
                    <a:pt x="1505" y="1805"/>
                  </a:lnTo>
                  <a:lnTo>
                    <a:pt x="1466" y="1805"/>
                  </a:lnTo>
                  <a:lnTo>
                    <a:pt x="1449" y="1805"/>
                  </a:lnTo>
                  <a:lnTo>
                    <a:pt x="1439" y="1805"/>
                  </a:lnTo>
                  <a:lnTo>
                    <a:pt x="1449" y="1802"/>
                  </a:lnTo>
                  <a:lnTo>
                    <a:pt x="1457" y="1794"/>
                  </a:lnTo>
                  <a:lnTo>
                    <a:pt x="1465" y="1781"/>
                  </a:lnTo>
                  <a:lnTo>
                    <a:pt x="1470" y="1767"/>
                  </a:lnTo>
                  <a:lnTo>
                    <a:pt x="1473" y="1752"/>
                  </a:lnTo>
                  <a:lnTo>
                    <a:pt x="1474" y="1736"/>
                  </a:lnTo>
                  <a:lnTo>
                    <a:pt x="1474" y="1729"/>
                  </a:lnTo>
                  <a:lnTo>
                    <a:pt x="1474" y="1714"/>
                  </a:lnTo>
                  <a:lnTo>
                    <a:pt x="1474" y="1692"/>
                  </a:lnTo>
                  <a:lnTo>
                    <a:pt x="1474" y="1664"/>
                  </a:lnTo>
                  <a:lnTo>
                    <a:pt x="1474" y="1629"/>
                  </a:lnTo>
                  <a:lnTo>
                    <a:pt x="1474" y="1590"/>
                  </a:lnTo>
                  <a:lnTo>
                    <a:pt x="1474" y="1545"/>
                  </a:lnTo>
                  <a:lnTo>
                    <a:pt x="1474" y="1445"/>
                  </a:lnTo>
                  <a:lnTo>
                    <a:pt x="1474" y="1391"/>
                  </a:lnTo>
                  <a:lnTo>
                    <a:pt x="1474" y="1335"/>
                  </a:lnTo>
                  <a:lnTo>
                    <a:pt x="1474" y="1277"/>
                  </a:lnTo>
                  <a:lnTo>
                    <a:pt x="1474" y="1218"/>
                  </a:lnTo>
                  <a:lnTo>
                    <a:pt x="1474" y="1042"/>
                  </a:lnTo>
                  <a:lnTo>
                    <a:pt x="1474" y="985"/>
                  </a:lnTo>
                  <a:lnTo>
                    <a:pt x="1474" y="931"/>
                  </a:lnTo>
                  <a:lnTo>
                    <a:pt x="1474" y="832"/>
                  </a:lnTo>
                  <a:lnTo>
                    <a:pt x="1474" y="788"/>
                  </a:lnTo>
                  <a:lnTo>
                    <a:pt x="1474" y="748"/>
                  </a:lnTo>
                  <a:lnTo>
                    <a:pt x="1474" y="714"/>
                  </a:lnTo>
                  <a:lnTo>
                    <a:pt x="1474" y="686"/>
                  </a:lnTo>
                  <a:lnTo>
                    <a:pt x="1474" y="664"/>
                  </a:lnTo>
                  <a:lnTo>
                    <a:pt x="1474" y="650"/>
                  </a:lnTo>
                  <a:lnTo>
                    <a:pt x="1474" y="642"/>
                  </a:lnTo>
                  <a:lnTo>
                    <a:pt x="1473" y="632"/>
                  </a:lnTo>
                  <a:lnTo>
                    <a:pt x="1470" y="623"/>
                  </a:lnTo>
                  <a:lnTo>
                    <a:pt x="1466" y="615"/>
                  </a:lnTo>
                  <a:close/>
                  <a:moveTo>
                    <a:pt x="1453" y="603"/>
                  </a:moveTo>
                  <a:lnTo>
                    <a:pt x="1454" y="604"/>
                  </a:lnTo>
                  <a:lnTo>
                    <a:pt x="1455" y="605"/>
                  </a:lnTo>
                  <a:lnTo>
                    <a:pt x="1457" y="606"/>
                  </a:lnTo>
                  <a:lnTo>
                    <a:pt x="1461" y="609"/>
                  </a:lnTo>
                  <a:lnTo>
                    <a:pt x="1464" y="612"/>
                  </a:lnTo>
                  <a:lnTo>
                    <a:pt x="1466" y="615"/>
                  </a:lnTo>
                  <a:lnTo>
                    <a:pt x="1453" y="603"/>
                  </a:lnTo>
                  <a:close/>
                  <a:moveTo>
                    <a:pt x="68" y="603"/>
                  </a:moveTo>
                  <a:lnTo>
                    <a:pt x="68" y="611"/>
                  </a:lnTo>
                  <a:lnTo>
                    <a:pt x="526" y="611"/>
                  </a:lnTo>
                  <a:lnTo>
                    <a:pt x="526" y="603"/>
                  </a:lnTo>
                  <a:lnTo>
                    <a:pt x="68" y="603"/>
                  </a:lnTo>
                  <a:close/>
                  <a:moveTo>
                    <a:pt x="772" y="595"/>
                  </a:moveTo>
                  <a:lnTo>
                    <a:pt x="772" y="604"/>
                  </a:lnTo>
                  <a:lnTo>
                    <a:pt x="1230" y="604"/>
                  </a:lnTo>
                  <a:lnTo>
                    <a:pt x="1230" y="595"/>
                  </a:lnTo>
                  <a:lnTo>
                    <a:pt x="772" y="595"/>
                  </a:lnTo>
                  <a:close/>
                  <a:moveTo>
                    <a:pt x="68" y="552"/>
                  </a:moveTo>
                  <a:lnTo>
                    <a:pt x="68" y="560"/>
                  </a:lnTo>
                  <a:lnTo>
                    <a:pt x="526" y="560"/>
                  </a:lnTo>
                  <a:lnTo>
                    <a:pt x="526" y="552"/>
                  </a:lnTo>
                  <a:lnTo>
                    <a:pt x="68" y="552"/>
                  </a:lnTo>
                  <a:close/>
                  <a:moveTo>
                    <a:pt x="772" y="544"/>
                  </a:moveTo>
                  <a:lnTo>
                    <a:pt x="772" y="553"/>
                  </a:lnTo>
                  <a:lnTo>
                    <a:pt x="1230" y="553"/>
                  </a:lnTo>
                  <a:lnTo>
                    <a:pt x="1230" y="544"/>
                  </a:lnTo>
                  <a:lnTo>
                    <a:pt x="772" y="544"/>
                  </a:lnTo>
                  <a:close/>
                  <a:moveTo>
                    <a:pt x="1297" y="452"/>
                  </a:moveTo>
                  <a:lnTo>
                    <a:pt x="1420" y="565"/>
                  </a:lnTo>
                  <a:lnTo>
                    <a:pt x="1422" y="567"/>
                  </a:lnTo>
                  <a:lnTo>
                    <a:pt x="1426" y="572"/>
                  </a:lnTo>
                  <a:lnTo>
                    <a:pt x="1431" y="578"/>
                  </a:lnTo>
                  <a:lnTo>
                    <a:pt x="1437" y="587"/>
                  </a:lnTo>
                  <a:lnTo>
                    <a:pt x="1441" y="600"/>
                  </a:lnTo>
                  <a:lnTo>
                    <a:pt x="1443" y="614"/>
                  </a:lnTo>
                  <a:lnTo>
                    <a:pt x="1443" y="621"/>
                  </a:lnTo>
                  <a:lnTo>
                    <a:pt x="1443" y="636"/>
                  </a:lnTo>
                  <a:lnTo>
                    <a:pt x="1443" y="657"/>
                  </a:lnTo>
                  <a:lnTo>
                    <a:pt x="1443" y="684"/>
                  </a:lnTo>
                  <a:lnTo>
                    <a:pt x="1443" y="717"/>
                  </a:lnTo>
                  <a:lnTo>
                    <a:pt x="1443" y="755"/>
                  </a:lnTo>
                  <a:lnTo>
                    <a:pt x="1443" y="1467"/>
                  </a:lnTo>
                  <a:lnTo>
                    <a:pt x="1443" y="1520"/>
                  </a:lnTo>
                  <a:lnTo>
                    <a:pt x="1443" y="1570"/>
                  </a:lnTo>
                  <a:lnTo>
                    <a:pt x="1443" y="1659"/>
                  </a:lnTo>
                  <a:lnTo>
                    <a:pt x="1443" y="1697"/>
                  </a:lnTo>
                  <a:lnTo>
                    <a:pt x="1443" y="1730"/>
                  </a:lnTo>
                  <a:lnTo>
                    <a:pt x="1441" y="1749"/>
                  </a:lnTo>
                  <a:lnTo>
                    <a:pt x="1436" y="1766"/>
                  </a:lnTo>
                  <a:lnTo>
                    <a:pt x="1426" y="1780"/>
                  </a:lnTo>
                  <a:lnTo>
                    <a:pt x="1416" y="1790"/>
                  </a:lnTo>
                  <a:lnTo>
                    <a:pt x="1403" y="1799"/>
                  </a:lnTo>
                  <a:lnTo>
                    <a:pt x="1391" y="1804"/>
                  </a:lnTo>
                  <a:lnTo>
                    <a:pt x="1377" y="1806"/>
                  </a:lnTo>
                  <a:lnTo>
                    <a:pt x="1330" y="1806"/>
                  </a:lnTo>
                  <a:lnTo>
                    <a:pt x="1311" y="1806"/>
                  </a:lnTo>
                  <a:lnTo>
                    <a:pt x="1292" y="1806"/>
                  </a:lnTo>
                  <a:lnTo>
                    <a:pt x="1278" y="1806"/>
                  </a:lnTo>
                  <a:lnTo>
                    <a:pt x="1268" y="1806"/>
                  </a:lnTo>
                  <a:lnTo>
                    <a:pt x="1278" y="1803"/>
                  </a:lnTo>
                  <a:lnTo>
                    <a:pt x="1286" y="1797"/>
                  </a:lnTo>
                  <a:lnTo>
                    <a:pt x="1293" y="1786"/>
                  </a:lnTo>
                  <a:lnTo>
                    <a:pt x="1299" y="1774"/>
                  </a:lnTo>
                  <a:lnTo>
                    <a:pt x="1304" y="1759"/>
                  </a:lnTo>
                  <a:lnTo>
                    <a:pt x="1307" y="1745"/>
                  </a:lnTo>
                  <a:lnTo>
                    <a:pt x="1308" y="1730"/>
                  </a:lnTo>
                  <a:lnTo>
                    <a:pt x="1308" y="1722"/>
                  </a:lnTo>
                  <a:lnTo>
                    <a:pt x="1308" y="1707"/>
                  </a:lnTo>
                  <a:lnTo>
                    <a:pt x="1308" y="1685"/>
                  </a:lnTo>
                  <a:lnTo>
                    <a:pt x="1308" y="1656"/>
                  </a:lnTo>
                  <a:lnTo>
                    <a:pt x="1308" y="1622"/>
                  </a:lnTo>
                  <a:lnTo>
                    <a:pt x="1308" y="1537"/>
                  </a:lnTo>
                  <a:lnTo>
                    <a:pt x="1308" y="1488"/>
                  </a:lnTo>
                  <a:lnTo>
                    <a:pt x="1308" y="1436"/>
                  </a:lnTo>
                  <a:lnTo>
                    <a:pt x="1308" y="1380"/>
                  </a:lnTo>
                  <a:lnTo>
                    <a:pt x="1308" y="1321"/>
                  </a:lnTo>
                  <a:lnTo>
                    <a:pt x="1308" y="1261"/>
                  </a:lnTo>
                  <a:lnTo>
                    <a:pt x="1308" y="1200"/>
                  </a:lnTo>
                  <a:lnTo>
                    <a:pt x="1308" y="949"/>
                  </a:lnTo>
                  <a:lnTo>
                    <a:pt x="1308" y="889"/>
                  </a:lnTo>
                  <a:lnTo>
                    <a:pt x="1308" y="831"/>
                  </a:lnTo>
                  <a:lnTo>
                    <a:pt x="1308" y="629"/>
                  </a:lnTo>
                  <a:lnTo>
                    <a:pt x="1308" y="589"/>
                  </a:lnTo>
                  <a:lnTo>
                    <a:pt x="1308" y="555"/>
                  </a:lnTo>
                  <a:lnTo>
                    <a:pt x="1308" y="527"/>
                  </a:lnTo>
                  <a:lnTo>
                    <a:pt x="1308" y="504"/>
                  </a:lnTo>
                  <a:lnTo>
                    <a:pt x="1308" y="489"/>
                  </a:lnTo>
                  <a:lnTo>
                    <a:pt x="1308" y="482"/>
                  </a:lnTo>
                  <a:lnTo>
                    <a:pt x="1307" y="470"/>
                  </a:lnTo>
                  <a:lnTo>
                    <a:pt x="1303" y="459"/>
                  </a:lnTo>
                  <a:lnTo>
                    <a:pt x="1297" y="452"/>
                  </a:lnTo>
                  <a:close/>
                  <a:moveTo>
                    <a:pt x="1284" y="439"/>
                  </a:moveTo>
                  <a:lnTo>
                    <a:pt x="1285" y="439"/>
                  </a:lnTo>
                  <a:lnTo>
                    <a:pt x="1286" y="440"/>
                  </a:lnTo>
                  <a:lnTo>
                    <a:pt x="1289" y="443"/>
                  </a:lnTo>
                  <a:lnTo>
                    <a:pt x="1291" y="445"/>
                  </a:lnTo>
                  <a:lnTo>
                    <a:pt x="1294" y="448"/>
                  </a:lnTo>
                  <a:lnTo>
                    <a:pt x="1297" y="452"/>
                  </a:lnTo>
                  <a:lnTo>
                    <a:pt x="1284" y="439"/>
                  </a:lnTo>
                  <a:close/>
                  <a:moveTo>
                    <a:pt x="577" y="431"/>
                  </a:moveTo>
                  <a:lnTo>
                    <a:pt x="578" y="432"/>
                  </a:lnTo>
                  <a:lnTo>
                    <a:pt x="579" y="433"/>
                  </a:lnTo>
                  <a:lnTo>
                    <a:pt x="581" y="434"/>
                  </a:lnTo>
                  <a:lnTo>
                    <a:pt x="584" y="437"/>
                  </a:lnTo>
                  <a:lnTo>
                    <a:pt x="587" y="440"/>
                  </a:lnTo>
                  <a:lnTo>
                    <a:pt x="590" y="444"/>
                  </a:lnTo>
                  <a:lnTo>
                    <a:pt x="577" y="431"/>
                  </a:lnTo>
                  <a:close/>
                  <a:moveTo>
                    <a:pt x="765" y="426"/>
                  </a:moveTo>
                  <a:lnTo>
                    <a:pt x="1237" y="426"/>
                  </a:lnTo>
                  <a:lnTo>
                    <a:pt x="1252" y="429"/>
                  </a:lnTo>
                  <a:lnTo>
                    <a:pt x="1266" y="435"/>
                  </a:lnTo>
                  <a:lnTo>
                    <a:pt x="1278" y="446"/>
                  </a:lnTo>
                  <a:lnTo>
                    <a:pt x="1287" y="459"/>
                  </a:lnTo>
                  <a:lnTo>
                    <a:pt x="1292" y="476"/>
                  </a:lnTo>
                  <a:lnTo>
                    <a:pt x="1294" y="494"/>
                  </a:lnTo>
                  <a:lnTo>
                    <a:pt x="1294" y="1735"/>
                  </a:lnTo>
                  <a:lnTo>
                    <a:pt x="1292" y="1754"/>
                  </a:lnTo>
                  <a:lnTo>
                    <a:pt x="1287" y="1770"/>
                  </a:lnTo>
                  <a:lnTo>
                    <a:pt x="1278" y="1783"/>
                  </a:lnTo>
                  <a:lnTo>
                    <a:pt x="1266" y="1795"/>
                  </a:lnTo>
                  <a:lnTo>
                    <a:pt x="1252" y="1801"/>
                  </a:lnTo>
                  <a:lnTo>
                    <a:pt x="1237" y="1803"/>
                  </a:lnTo>
                  <a:lnTo>
                    <a:pt x="765" y="1803"/>
                  </a:lnTo>
                  <a:lnTo>
                    <a:pt x="751" y="1801"/>
                  </a:lnTo>
                  <a:lnTo>
                    <a:pt x="738" y="1796"/>
                  </a:lnTo>
                  <a:lnTo>
                    <a:pt x="726" y="1786"/>
                  </a:lnTo>
                  <a:lnTo>
                    <a:pt x="717" y="1774"/>
                  </a:lnTo>
                  <a:lnTo>
                    <a:pt x="703" y="1787"/>
                  </a:lnTo>
                  <a:lnTo>
                    <a:pt x="687" y="1796"/>
                  </a:lnTo>
                  <a:lnTo>
                    <a:pt x="670" y="1798"/>
                  </a:lnTo>
                  <a:lnTo>
                    <a:pt x="622" y="1798"/>
                  </a:lnTo>
                  <a:lnTo>
                    <a:pt x="603" y="1798"/>
                  </a:lnTo>
                  <a:lnTo>
                    <a:pt x="585" y="1798"/>
                  </a:lnTo>
                  <a:lnTo>
                    <a:pt x="570" y="1798"/>
                  </a:lnTo>
                  <a:lnTo>
                    <a:pt x="560" y="1798"/>
                  </a:lnTo>
                  <a:lnTo>
                    <a:pt x="570" y="1796"/>
                  </a:lnTo>
                  <a:lnTo>
                    <a:pt x="579" y="1788"/>
                  </a:lnTo>
                  <a:lnTo>
                    <a:pt x="586" y="1778"/>
                  </a:lnTo>
                  <a:lnTo>
                    <a:pt x="592" y="1766"/>
                  </a:lnTo>
                  <a:lnTo>
                    <a:pt x="596" y="1751"/>
                  </a:lnTo>
                  <a:lnTo>
                    <a:pt x="599" y="1736"/>
                  </a:lnTo>
                  <a:lnTo>
                    <a:pt x="601" y="1722"/>
                  </a:lnTo>
                  <a:lnTo>
                    <a:pt x="601" y="475"/>
                  </a:lnTo>
                  <a:lnTo>
                    <a:pt x="598" y="462"/>
                  </a:lnTo>
                  <a:lnTo>
                    <a:pt x="595" y="452"/>
                  </a:lnTo>
                  <a:lnTo>
                    <a:pt x="590" y="444"/>
                  </a:lnTo>
                  <a:lnTo>
                    <a:pt x="708" y="553"/>
                  </a:lnTo>
                  <a:lnTo>
                    <a:pt x="708" y="494"/>
                  </a:lnTo>
                  <a:lnTo>
                    <a:pt x="710" y="476"/>
                  </a:lnTo>
                  <a:lnTo>
                    <a:pt x="715" y="459"/>
                  </a:lnTo>
                  <a:lnTo>
                    <a:pt x="724" y="446"/>
                  </a:lnTo>
                  <a:lnTo>
                    <a:pt x="736" y="435"/>
                  </a:lnTo>
                  <a:lnTo>
                    <a:pt x="750" y="429"/>
                  </a:lnTo>
                  <a:lnTo>
                    <a:pt x="765" y="426"/>
                  </a:lnTo>
                  <a:close/>
                  <a:moveTo>
                    <a:pt x="58" y="426"/>
                  </a:moveTo>
                  <a:lnTo>
                    <a:pt x="529" y="426"/>
                  </a:lnTo>
                  <a:lnTo>
                    <a:pt x="544" y="429"/>
                  </a:lnTo>
                  <a:lnTo>
                    <a:pt x="559" y="435"/>
                  </a:lnTo>
                  <a:lnTo>
                    <a:pt x="570" y="446"/>
                  </a:lnTo>
                  <a:lnTo>
                    <a:pt x="580" y="459"/>
                  </a:lnTo>
                  <a:lnTo>
                    <a:pt x="585" y="476"/>
                  </a:lnTo>
                  <a:lnTo>
                    <a:pt x="587" y="494"/>
                  </a:lnTo>
                  <a:lnTo>
                    <a:pt x="587" y="1735"/>
                  </a:lnTo>
                  <a:lnTo>
                    <a:pt x="585" y="1754"/>
                  </a:lnTo>
                  <a:lnTo>
                    <a:pt x="580" y="1770"/>
                  </a:lnTo>
                  <a:lnTo>
                    <a:pt x="570" y="1783"/>
                  </a:lnTo>
                  <a:lnTo>
                    <a:pt x="559" y="1795"/>
                  </a:lnTo>
                  <a:lnTo>
                    <a:pt x="544" y="1801"/>
                  </a:lnTo>
                  <a:lnTo>
                    <a:pt x="529" y="1803"/>
                  </a:lnTo>
                  <a:lnTo>
                    <a:pt x="58" y="1803"/>
                  </a:lnTo>
                  <a:lnTo>
                    <a:pt x="42" y="1801"/>
                  </a:lnTo>
                  <a:lnTo>
                    <a:pt x="29" y="1795"/>
                  </a:lnTo>
                  <a:lnTo>
                    <a:pt x="17" y="1783"/>
                  </a:lnTo>
                  <a:lnTo>
                    <a:pt x="8" y="1770"/>
                  </a:lnTo>
                  <a:lnTo>
                    <a:pt x="3" y="1754"/>
                  </a:lnTo>
                  <a:lnTo>
                    <a:pt x="0" y="1735"/>
                  </a:lnTo>
                  <a:lnTo>
                    <a:pt x="0" y="494"/>
                  </a:lnTo>
                  <a:lnTo>
                    <a:pt x="3" y="476"/>
                  </a:lnTo>
                  <a:lnTo>
                    <a:pt x="8" y="459"/>
                  </a:lnTo>
                  <a:lnTo>
                    <a:pt x="17" y="446"/>
                  </a:lnTo>
                  <a:lnTo>
                    <a:pt x="29" y="435"/>
                  </a:lnTo>
                  <a:lnTo>
                    <a:pt x="42" y="429"/>
                  </a:lnTo>
                  <a:lnTo>
                    <a:pt x="58" y="426"/>
                  </a:lnTo>
                  <a:close/>
                  <a:moveTo>
                    <a:pt x="333" y="0"/>
                  </a:moveTo>
                  <a:lnTo>
                    <a:pt x="310" y="133"/>
                  </a:lnTo>
                  <a:lnTo>
                    <a:pt x="414" y="136"/>
                  </a:lnTo>
                  <a:lnTo>
                    <a:pt x="290" y="342"/>
                  </a:lnTo>
                  <a:lnTo>
                    <a:pt x="316" y="189"/>
                  </a:lnTo>
                  <a:lnTo>
                    <a:pt x="205" y="189"/>
                  </a:lnTo>
                  <a:lnTo>
                    <a:pt x="207" y="187"/>
                  </a:lnTo>
                  <a:lnTo>
                    <a:pt x="212" y="180"/>
                  </a:lnTo>
                  <a:lnTo>
                    <a:pt x="219" y="170"/>
                  </a:lnTo>
                  <a:lnTo>
                    <a:pt x="228" y="157"/>
                  </a:lnTo>
                  <a:lnTo>
                    <a:pt x="239" y="141"/>
                  </a:lnTo>
                  <a:lnTo>
                    <a:pt x="250" y="124"/>
                  </a:lnTo>
                  <a:lnTo>
                    <a:pt x="263" y="106"/>
                  </a:lnTo>
                  <a:lnTo>
                    <a:pt x="275" y="87"/>
                  </a:lnTo>
                  <a:lnTo>
                    <a:pt x="287" y="69"/>
                  </a:lnTo>
                  <a:lnTo>
                    <a:pt x="299" y="52"/>
                  </a:lnTo>
                  <a:lnTo>
                    <a:pt x="309" y="35"/>
                  </a:lnTo>
                  <a:lnTo>
                    <a:pt x="319" y="21"/>
                  </a:lnTo>
                  <a:lnTo>
                    <a:pt x="326" y="11"/>
                  </a:lnTo>
                  <a:lnTo>
                    <a:pt x="33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37" name="Freeform 101"/>
            <p:cNvSpPr>
              <a:spLocks noChangeAspect="1" noEditPoints="1"/>
            </p:cNvSpPr>
            <p:nvPr/>
          </p:nvSpPr>
          <p:spPr bwMode="auto">
            <a:xfrm>
              <a:off x="2986724" y="3619179"/>
              <a:ext cx="122353" cy="160336"/>
            </a:xfrm>
            <a:custGeom>
              <a:avLst/>
              <a:gdLst>
                <a:gd name="T0" fmla="*/ 1515 w 1990"/>
                <a:gd name="T1" fmla="*/ 2169 h 3239"/>
                <a:gd name="T2" fmla="*/ 475 w 1990"/>
                <a:gd name="T3" fmla="*/ 2645 h 3239"/>
                <a:gd name="T4" fmla="*/ 475 w 1990"/>
                <a:gd name="T5" fmla="*/ 1486 h 3239"/>
                <a:gd name="T6" fmla="*/ 1515 w 1990"/>
                <a:gd name="T7" fmla="*/ 1961 h 3239"/>
                <a:gd name="T8" fmla="*/ 475 w 1990"/>
                <a:gd name="T9" fmla="*/ 1486 h 3239"/>
                <a:gd name="T10" fmla="*/ 1515 w 1990"/>
                <a:gd name="T11" fmla="*/ 802 h 3239"/>
                <a:gd name="T12" fmla="*/ 475 w 1990"/>
                <a:gd name="T13" fmla="*/ 1278 h 3239"/>
                <a:gd name="T14" fmla="*/ 356 w 1990"/>
                <a:gd name="T15" fmla="*/ 446 h 3239"/>
                <a:gd name="T16" fmla="*/ 296 w 1990"/>
                <a:gd name="T17" fmla="*/ 461 h 3239"/>
                <a:gd name="T18" fmla="*/ 254 w 1990"/>
                <a:gd name="T19" fmla="*/ 504 h 3239"/>
                <a:gd name="T20" fmla="*/ 237 w 1990"/>
                <a:gd name="T21" fmla="*/ 565 h 3239"/>
                <a:gd name="T22" fmla="*/ 242 w 1990"/>
                <a:gd name="T23" fmla="*/ 2914 h 3239"/>
                <a:gd name="T24" fmla="*/ 273 w 1990"/>
                <a:gd name="T25" fmla="*/ 2967 h 3239"/>
                <a:gd name="T26" fmla="*/ 324 w 1990"/>
                <a:gd name="T27" fmla="*/ 2997 h 3239"/>
                <a:gd name="T28" fmla="*/ 1632 w 1990"/>
                <a:gd name="T29" fmla="*/ 3001 h 3239"/>
                <a:gd name="T30" fmla="*/ 1694 w 1990"/>
                <a:gd name="T31" fmla="*/ 2986 h 3239"/>
                <a:gd name="T32" fmla="*/ 1736 w 1990"/>
                <a:gd name="T33" fmla="*/ 2941 h 3239"/>
                <a:gd name="T34" fmla="*/ 1751 w 1990"/>
                <a:gd name="T35" fmla="*/ 2882 h 3239"/>
                <a:gd name="T36" fmla="*/ 1748 w 1990"/>
                <a:gd name="T37" fmla="*/ 533 h 3239"/>
                <a:gd name="T38" fmla="*/ 1717 w 1990"/>
                <a:gd name="T39" fmla="*/ 480 h 3239"/>
                <a:gd name="T40" fmla="*/ 1665 w 1990"/>
                <a:gd name="T41" fmla="*/ 450 h 3239"/>
                <a:gd name="T42" fmla="*/ 356 w 1990"/>
                <a:gd name="T43" fmla="*/ 446 h 3239"/>
                <a:gd name="T44" fmla="*/ 1440 w 1990"/>
                <a:gd name="T45" fmla="*/ 0 h 3239"/>
                <a:gd name="T46" fmla="*/ 1632 w 1990"/>
                <a:gd name="T47" fmla="*/ 208 h 3239"/>
                <a:gd name="T48" fmla="*/ 1746 w 1990"/>
                <a:gd name="T49" fmla="*/ 227 h 3239"/>
                <a:gd name="T50" fmla="*/ 1843 w 1990"/>
                <a:gd name="T51" fmla="*/ 276 h 3239"/>
                <a:gd name="T52" fmla="*/ 1920 w 1990"/>
                <a:gd name="T53" fmla="*/ 354 h 3239"/>
                <a:gd name="T54" fmla="*/ 1971 w 1990"/>
                <a:gd name="T55" fmla="*/ 451 h 3239"/>
                <a:gd name="T56" fmla="*/ 1990 w 1990"/>
                <a:gd name="T57" fmla="*/ 565 h 3239"/>
                <a:gd name="T58" fmla="*/ 1985 w 1990"/>
                <a:gd name="T59" fmla="*/ 2940 h 3239"/>
                <a:gd name="T60" fmla="*/ 1951 w 1990"/>
                <a:gd name="T61" fmla="*/ 3047 h 3239"/>
                <a:gd name="T62" fmla="*/ 1886 w 1990"/>
                <a:gd name="T63" fmla="*/ 3134 h 3239"/>
                <a:gd name="T64" fmla="*/ 1797 w 1990"/>
                <a:gd name="T65" fmla="*/ 3198 h 3239"/>
                <a:gd name="T66" fmla="*/ 1690 w 1990"/>
                <a:gd name="T67" fmla="*/ 3234 h 3239"/>
                <a:gd name="T68" fmla="*/ 356 w 1990"/>
                <a:gd name="T69" fmla="*/ 3239 h 3239"/>
                <a:gd name="T70" fmla="*/ 244 w 1990"/>
                <a:gd name="T71" fmla="*/ 3220 h 3239"/>
                <a:gd name="T72" fmla="*/ 145 w 1990"/>
                <a:gd name="T73" fmla="*/ 3169 h 3239"/>
                <a:gd name="T74" fmla="*/ 68 w 1990"/>
                <a:gd name="T75" fmla="*/ 3093 h 3239"/>
                <a:gd name="T76" fmla="*/ 17 w 1990"/>
                <a:gd name="T77" fmla="*/ 2994 h 3239"/>
                <a:gd name="T78" fmla="*/ 0 w 1990"/>
                <a:gd name="T79" fmla="*/ 2882 h 3239"/>
                <a:gd name="T80" fmla="*/ 4 w 1990"/>
                <a:gd name="T81" fmla="*/ 507 h 3239"/>
                <a:gd name="T82" fmla="*/ 39 w 1990"/>
                <a:gd name="T83" fmla="*/ 400 h 3239"/>
                <a:gd name="T84" fmla="*/ 104 w 1990"/>
                <a:gd name="T85" fmla="*/ 312 h 3239"/>
                <a:gd name="T86" fmla="*/ 193 w 1990"/>
                <a:gd name="T87" fmla="*/ 247 h 3239"/>
                <a:gd name="T88" fmla="*/ 298 w 1990"/>
                <a:gd name="T89" fmla="*/ 213 h 3239"/>
                <a:gd name="T90" fmla="*/ 550 w 1990"/>
                <a:gd name="T91" fmla="*/ 208 h 3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90" h="3239">
                  <a:moveTo>
                    <a:pt x="475" y="2169"/>
                  </a:moveTo>
                  <a:lnTo>
                    <a:pt x="1515" y="2169"/>
                  </a:lnTo>
                  <a:lnTo>
                    <a:pt x="1515" y="2645"/>
                  </a:lnTo>
                  <a:lnTo>
                    <a:pt x="475" y="2645"/>
                  </a:lnTo>
                  <a:lnTo>
                    <a:pt x="475" y="2169"/>
                  </a:lnTo>
                  <a:close/>
                  <a:moveTo>
                    <a:pt x="475" y="1486"/>
                  </a:moveTo>
                  <a:lnTo>
                    <a:pt x="1515" y="1486"/>
                  </a:lnTo>
                  <a:lnTo>
                    <a:pt x="1515" y="1961"/>
                  </a:lnTo>
                  <a:lnTo>
                    <a:pt x="475" y="1961"/>
                  </a:lnTo>
                  <a:lnTo>
                    <a:pt x="475" y="1486"/>
                  </a:lnTo>
                  <a:close/>
                  <a:moveTo>
                    <a:pt x="475" y="802"/>
                  </a:moveTo>
                  <a:lnTo>
                    <a:pt x="1515" y="802"/>
                  </a:lnTo>
                  <a:lnTo>
                    <a:pt x="1515" y="1278"/>
                  </a:lnTo>
                  <a:lnTo>
                    <a:pt x="475" y="1278"/>
                  </a:lnTo>
                  <a:lnTo>
                    <a:pt x="475" y="802"/>
                  </a:lnTo>
                  <a:close/>
                  <a:moveTo>
                    <a:pt x="356" y="446"/>
                  </a:moveTo>
                  <a:lnTo>
                    <a:pt x="324" y="450"/>
                  </a:lnTo>
                  <a:lnTo>
                    <a:pt x="296" y="461"/>
                  </a:lnTo>
                  <a:lnTo>
                    <a:pt x="273" y="480"/>
                  </a:lnTo>
                  <a:lnTo>
                    <a:pt x="254" y="504"/>
                  </a:lnTo>
                  <a:lnTo>
                    <a:pt x="242" y="533"/>
                  </a:lnTo>
                  <a:lnTo>
                    <a:pt x="237" y="565"/>
                  </a:lnTo>
                  <a:lnTo>
                    <a:pt x="237" y="2882"/>
                  </a:lnTo>
                  <a:lnTo>
                    <a:pt x="242" y="2914"/>
                  </a:lnTo>
                  <a:lnTo>
                    <a:pt x="254" y="2941"/>
                  </a:lnTo>
                  <a:lnTo>
                    <a:pt x="273" y="2967"/>
                  </a:lnTo>
                  <a:lnTo>
                    <a:pt x="296" y="2986"/>
                  </a:lnTo>
                  <a:lnTo>
                    <a:pt x="324" y="2997"/>
                  </a:lnTo>
                  <a:lnTo>
                    <a:pt x="356" y="3001"/>
                  </a:lnTo>
                  <a:lnTo>
                    <a:pt x="1632" y="3001"/>
                  </a:lnTo>
                  <a:lnTo>
                    <a:pt x="1665" y="2997"/>
                  </a:lnTo>
                  <a:lnTo>
                    <a:pt x="1694" y="2986"/>
                  </a:lnTo>
                  <a:lnTo>
                    <a:pt x="1717" y="2967"/>
                  </a:lnTo>
                  <a:lnTo>
                    <a:pt x="1736" y="2941"/>
                  </a:lnTo>
                  <a:lnTo>
                    <a:pt x="1748" y="2914"/>
                  </a:lnTo>
                  <a:lnTo>
                    <a:pt x="1751" y="2882"/>
                  </a:lnTo>
                  <a:lnTo>
                    <a:pt x="1751" y="565"/>
                  </a:lnTo>
                  <a:lnTo>
                    <a:pt x="1748" y="533"/>
                  </a:lnTo>
                  <a:lnTo>
                    <a:pt x="1736" y="504"/>
                  </a:lnTo>
                  <a:lnTo>
                    <a:pt x="1717" y="480"/>
                  </a:lnTo>
                  <a:lnTo>
                    <a:pt x="1694" y="461"/>
                  </a:lnTo>
                  <a:lnTo>
                    <a:pt x="1665" y="450"/>
                  </a:lnTo>
                  <a:lnTo>
                    <a:pt x="1632" y="446"/>
                  </a:lnTo>
                  <a:lnTo>
                    <a:pt x="356" y="446"/>
                  </a:lnTo>
                  <a:close/>
                  <a:moveTo>
                    <a:pt x="550" y="0"/>
                  </a:moveTo>
                  <a:lnTo>
                    <a:pt x="1440" y="0"/>
                  </a:lnTo>
                  <a:lnTo>
                    <a:pt x="1440" y="208"/>
                  </a:lnTo>
                  <a:lnTo>
                    <a:pt x="1632" y="208"/>
                  </a:lnTo>
                  <a:lnTo>
                    <a:pt x="1690" y="213"/>
                  </a:lnTo>
                  <a:lnTo>
                    <a:pt x="1746" y="227"/>
                  </a:lnTo>
                  <a:lnTo>
                    <a:pt x="1797" y="247"/>
                  </a:lnTo>
                  <a:lnTo>
                    <a:pt x="1843" y="276"/>
                  </a:lnTo>
                  <a:lnTo>
                    <a:pt x="1886" y="312"/>
                  </a:lnTo>
                  <a:lnTo>
                    <a:pt x="1920" y="354"/>
                  </a:lnTo>
                  <a:lnTo>
                    <a:pt x="1951" y="400"/>
                  </a:lnTo>
                  <a:lnTo>
                    <a:pt x="1971" y="451"/>
                  </a:lnTo>
                  <a:lnTo>
                    <a:pt x="1985" y="507"/>
                  </a:lnTo>
                  <a:lnTo>
                    <a:pt x="1990" y="565"/>
                  </a:lnTo>
                  <a:lnTo>
                    <a:pt x="1990" y="2882"/>
                  </a:lnTo>
                  <a:lnTo>
                    <a:pt x="1985" y="2940"/>
                  </a:lnTo>
                  <a:lnTo>
                    <a:pt x="1971" y="2994"/>
                  </a:lnTo>
                  <a:lnTo>
                    <a:pt x="1951" y="3047"/>
                  </a:lnTo>
                  <a:lnTo>
                    <a:pt x="1920" y="3093"/>
                  </a:lnTo>
                  <a:lnTo>
                    <a:pt x="1886" y="3134"/>
                  </a:lnTo>
                  <a:lnTo>
                    <a:pt x="1843" y="3169"/>
                  </a:lnTo>
                  <a:lnTo>
                    <a:pt x="1797" y="3198"/>
                  </a:lnTo>
                  <a:lnTo>
                    <a:pt x="1746" y="3220"/>
                  </a:lnTo>
                  <a:lnTo>
                    <a:pt x="1690" y="3234"/>
                  </a:lnTo>
                  <a:lnTo>
                    <a:pt x="1632" y="3239"/>
                  </a:lnTo>
                  <a:lnTo>
                    <a:pt x="356" y="3239"/>
                  </a:lnTo>
                  <a:lnTo>
                    <a:pt x="298" y="3234"/>
                  </a:lnTo>
                  <a:lnTo>
                    <a:pt x="244" y="3220"/>
                  </a:lnTo>
                  <a:lnTo>
                    <a:pt x="193" y="3198"/>
                  </a:lnTo>
                  <a:lnTo>
                    <a:pt x="145" y="3169"/>
                  </a:lnTo>
                  <a:lnTo>
                    <a:pt x="104" y="3134"/>
                  </a:lnTo>
                  <a:lnTo>
                    <a:pt x="68" y="3093"/>
                  </a:lnTo>
                  <a:lnTo>
                    <a:pt x="39" y="3047"/>
                  </a:lnTo>
                  <a:lnTo>
                    <a:pt x="17" y="2994"/>
                  </a:lnTo>
                  <a:lnTo>
                    <a:pt x="4" y="2940"/>
                  </a:lnTo>
                  <a:lnTo>
                    <a:pt x="0" y="2882"/>
                  </a:lnTo>
                  <a:lnTo>
                    <a:pt x="0" y="565"/>
                  </a:lnTo>
                  <a:lnTo>
                    <a:pt x="4" y="507"/>
                  </a:lnTo>
                  <a:lnTo>
                    <a:pt x="17" y="451"/>
                  </a:lnTo>
                  <a:lnTo>
                    <a:pt x="39" y="400"/>
                  </a:lnTo>
                  <a:lnTo>
                    <a:pt x="68" y="354"/>
                  </a:lnTo>
                  <a:lnTo>
                    <a:pt x="104" y="312"/>
                  </a:lnTo>
                  <a:lnTo>
                    <a:pt x="145" y="276"/>
                  </a:lnTo>
                  <a:lnTo>
                    <a:pt x="193" y="247"/>
                  </a:lnTo>
                  <a:lnTo>
                    <a:pt x="244" y="227"/>
                  </a:lnTo>
                  <a:lnTo>
                    <a:pt x="298" y="213"/>
                  </a:lnTo>
                  <a:lnTo>
                    <a:pt x="356" y="208"/>
                  </a:lnTo>
                  <a:lnTo>
                    <a:pt x="550" y="208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38" name="직사각형 189"/>
            <p:cNvSpPr/>
            <p:nvPr/>
          </p:nvSpPr>
          <p:spPr>
            <a:xfrm>
              <a:off x="3374977" y="2282736"/>
              <a:ext cx="192681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r>
                <a:rPr kumimoji="1" lang="en-US" altLang="ko-KR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555D6F"/>
                  </a:solidFill>
                  <a:latin typeface="LG스마트체 Regular" pitchFamily="50" charset="-127"/>
                  <a:ea typeface="LG스마트체 Regular" pitchFamily="50" charset="-127"/>
                </a:rPr>
                <a:t>4.2</a:t>
              </a:r>
              <a:endParaRPr kumimoji="1"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55D6F"/>
                </a:solidFill>
                <a:latin typeface="LG스마트체 Regular" pitchFamily="50" charset="-127"/>
                <a:ea typeface="LG스마트체 Regular" pitchFamily="50" charset="-127"/>
              </a:endParaRPr>
            </a:p>
          </p:txBody>
        </p:sp>
        <p:sp>
          <p:nvSpPr>
            <p:cNvPr id="39" name="직사각형 190"/>
            <p:cNvSpPr/>
            <p:nvPr/>
          </p:nvSpPr>
          <p:spPr>
            <a:xfrm>
              <a:off x="4343132" y="2555379"/>
              <a:ext cx="273473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r>
                <a:rPr kumimoji="1" lang="en-US" altLang="ko-KR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555D6F"/>
                  </a:solidFill>
                  <a:latin typeface="LG스마트체 Regular" pitchFamily="50" charset="-127"/>
                  <a:ea typeface="LG스마트체 Regular" pitchFamily="50" charset="-127"/>
                </a:rPr>
                <a:t>14.6</a:t>
              </a:r>
              <a:endParaRPr kumimoji="1"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55D6F"/>
                </a:solidFill>
                <a:latin typeface="LG스마트체 Regular" pitchFamily="50" charset="-127"/>
                <a:ea typeface="LG스마트체 Regular" pitchFamily="50" charset="-127"/>
              </a:endParaRPr>
            </a:p>
          </p:txBody>
        </p:sp>
        <p:sp>
          <p:nvSpPr>
            <p:cNvPr id="40" name="직사각형 191"/>
            <p:cNvSpPr/>
            <p:nvPr/>
          </p:nvSpPr>
          <p:spPr>
            <a:xfrm>
              <a:off x="4708892" y="2802761"/>
              <a:ext cx="273473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r>
                <a:rPr kumimoji="1" lang="en-US" altLang="ko-KR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555D6F"/>
                  </a:solidFill>
                  <a:latin typeface="LG스마트체 Regular" pitchFamily="50" charset="-127"/>
                  <a:ea typeface="LG스마트체 Regular" pitchFamily="50" charset="-127"/>
                </a:rPr>
                <a:t>18.6</a:t>
              </a:r>
              <a:endParaRPr kumimoji="1"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55D6F"/>
                </a:solidFill>
                <a:latin typeface="LG스마트체 Regular" pitchFamily="50" charset="-127"/>
                <a:ea typeface="LG스마트체 Regular" pitchFamily="50" charset="-127"/>
              </a:endParaRPr>
            </a:p>
          </p:txBody>
        </p:sp>
        <p:sp>
          <p:nvSpPr>
            <p:cNvPr id="41" name="직사각형 192"/>
            <p:cNvSpPr/>
            <p:nvPr/>
          </p:nvSpPr>
          <p:spPr>
            <a:xfrm>
              <a:off x="3374977" y="3319056"/>
              <a:ext cx="192681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r>
                <a:rPr kumimoji="1" lang="en-US" altLang="ko-KR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555D6F"/>
                  </a:solidFill>
                  <a:latin typeface="LG스마트체 Regular" pitchFamily="50" charset="-127"/>
                  <a:ea typeface="LG스마트체 Regular" pitchFamily="50" charset="-127"/>
                </a:rPr>
                <a:t>4.2</a:t>
              </a:r>
              <a:endParaRPr kumimoji="1"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55D6F"/>
                </a:solidFill>
                <a:latin typeface="LG스마트체 Regular" pitchFamily="50" charset="-127"/>
                <a:ea typeface="LG스마트체 Regular" pitchFamily="50" charset="-127"/>
              </a:endParaRPr>
            </a:p>
          </p:txBody>
        </p:sp>
        <p:sp>
          <p:nvSpPr>
            <p:cNvPr id="42" name="직사각형 193"/>
            <p:cNvSpPr/>
            <p:nvPr/>
          </p:nvSpPr>
          <p:spPr>
            <a:xfrm>
              <a:off x="4771214" y="3599319"/>
              <a:ext cx="273473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r>
                <a:rPr kumimoji="1" lang="en-US" altLang="ko-KR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555D6F"/>
                  </a:solidFill>
                  <a:latin typeface="LG스마트체 Regular" pitchFamily="50" charset="-127"/>
                  <a:ea typeface="LG스마트체 Regular" pitchFamily="50" charset="-127"/>
                </a:rPr>
                <a:t>19.3</a:t>
              </a:r>
              <a:endParaRPr kumimoji="1"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55D6F"/>
                </a:solidFill>
                <a:latin typeface="LG스마트체 Regular" pitchFamily="50" charset="-127"/>
                <a:ea typeface="LG스마트체 Regular" pitchFamily="50" charset="-127"/>
              </a:endParaRPr>
            </a:p>
          </p:txBody>
        </p:sp>
        <p:sp>
          <p:nvSpPr>
            <p:cNvPr id="43" name="직사각형 194"/>
            <p:cNvSpPr/>
            <p:nvPr/>
          </p:nvSpPr>
          <p:spPr>
            <a:xfrm>
              <a:off x="6211374" y="3851523"/>
              <a:ext cx="273473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r>
                <a:rPr kumimoji="1" lang="en-US" altLang="ko-KR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555D6F"/>
                  </a:solidFill>
                  <a:latin typeface="LG스마트체 Regular" pitchFamily="50" charset="-127"/>
                  <a:ea typeface="LG스마트체 Regular" pitchFamily="50" charset="-127"/>
                </a:rPr>
                <a:t>34.3</a:t>
              </a:r>
              <a:endParaRPr kumimoji="1"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55D6F"/>
                </a:solidFill>
                <a:latin typeface="LG스마트체 Regular" pitchFamily="50" charset="-127"/>
                <a:ea typeface="LG스마트체 Regular" pitchFamily="50" charset="-127"/>
              </a:endParaRPr>
            </a:p>
          </p:txBody>
        </p:sp>
        <p:sp>
          <p:nvSpPr>
            <p:cNvPr id="44" name="직사각형 195"/>
            <p:cNvSpPr/>
            <p:nvPr/>
          </p:nvSpPr>
          <p:spPr>
            <a:xfrm>
              <a:off x="3636331" y="4383286"/>
              <a:ext cx="189475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r>
                <a:rPr kumimoji="1" lang="en-US" altLang="ko-KR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555D6F"/>
                  </a:solidFill>
                  <a:latin typeface="LG스마트체 Regular" pitchFamily="50" charset="-127"/>
                  <a:ea typeface="LG스마트체 Regular" pitchFamily="50" charset="-127"/>
                </a:rPr>
                <a:t>7.2</a:t>
              </a:r>
              <a:endParaRPr kumimoji="1"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55D6F"/>
                </a:solidFill>
                <a:latin typeface="LG스마트체 Regular" pitchFamily="50" charset="-127"/>
                <a:ea typeface="LG스마트체 Regular" pitchFamily="50" charset="-127"/>
              </a:endParaRPr>
            </a:p>
          </p:txBody>
        </p:sp>
        <p:sp>
          <p:nvSpPr>
            <p:cNvPr id="45" name="직사각형 196"/>
            <p:cNvSpPr/>
            <p:nvPr/>
          </p:nvSpPr>
          <p:spPr>
            <a:xfrm>
              <a:off x="4900671" y="4643611"/>
              <a:ext cx="273473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r>
                <a:rPr kumimoji="1" lang="en-US" altLang="ko-KR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555D6F"/>
                  </a:solidFill>
                  <a:latin typeface="LG스마트체 Regular" pitchFamily="50" charset="-127"/>
                  <a:ea typeface="LG스마트체 Regular" pitchFamily="50" charset="-127"/>
                </a:rPr>
                <a:t>20.6</a:t>
              </a:r>
              <a:endParaRPr kumimoji="1"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55D6F"/>
                </a:solidFill>
                <a:latin typeface="LG스마트체 Regular" pitchFamily="50" charset="-127"/>
                <a:ea typeface="LG스마트체 Regular" pitchFamily="50" charset="-127"/>
              </a:endParaRPr>
            </a:p>
          </p:txBody>
        </p:sp>
        <p:sp>
          <p:nvSpPr>
            <p:cNvPr id="46" name="직사각형 197"/>
            <p:cNvSpPr/>
            <p:nvPr/>
          </p:nvSpPr>
          <p:spPr>
            <a:xfrm>
              <a:off x="7219486" y="4915753"/>
              <a:ext cx="273473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r>
                <a:rPr kumimoji="1" lang="en-US" altLang="ko-KR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555D6F"/>
                  </a:solidFill>
                  <a:latin typeface="LG스마트체 Regular" pitchFamily="50" charset="-127"/>
                  <a:ea typeface="LG스마트체 Regular" pitchFamily="50" charset="-127"/>
                </a:rPr>
                <a:t>49.8</a:t>
              </a:r>
              <a:endParaRPr kumimoji="1"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55D6F"/>
                </a:solidFill>
                <a:latin typeface="LG스마트체 Regular" pitchFamily="50" charset="-127"/>
                <a:ea typeface="LG스마트체 Regular" pitchFamily="50" charset="-127"/>
              </a:endParaRPr>
            </a:p>
          </p:txBody>
        </p:sp>
        <p:sp>
          <p:nvSpPr>
            <p:cNvPr id="47" name="직사각형 198"/>
            <p:cNvSpPr/>
            <p:nvPr/>
          </p:nvSpPr>
          <p:spPr>
            <a:xfrm>
              <a:off x="3636331" y="5437374"/>
              <a:ext cx="189475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r>
                <a:rPr kumimoji="1" lang="en-US" altLang="ko-KR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555D6F"/>
                  </a:solidFill>
                  <a:latin typeface="LG스마트체 Regular" pitchFamily="50" charset="-127"/>
                  <a:ea typeface="LG스마트체 Regular" pitchFamily="50" charset="-127"/>
                </a:rPr>
                <a:t>7.2</a:t>
              </a:r>
              <a:endParaRPr kumimoji="1"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55D6F"/>
                </a:solidFill>
                <a:latin typeface="LG스마트체 Regular" pitchFamily="50" charset="-127"/>
                <a:ea typeface="LG스마트체 Regular" pitchFamily="50" charset="-127"/>
              </a:endParaRPr>
            </a:p>
          </p:txBody>
        </p:sp>
        <p:sp>
          <p:nvSpPr>
            <p:cNvPr id="48" name="직사각형 199"/>
            <p:cNvSpPr/>
            <p:nvPr/>
          </p:nvSpPr>
          <p:spPr>
            <a:xfrm>
              <a:off x="5140548" y="5689748"/>
              <a:ext cx="273473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r>
                <a:rPr kumimoji="1" lang="en-US" altLang="ko-KR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555D6F"/>
                  </a:solidFill>
                  <a:latin typeface="LG스마트체 Regular" pitchFamily="50" charset="-127"/>
                  <a:ea typeface="LG스마트체 Regular" pitchFamily="50" charset="-127"/>
                </a:rPr>
                <a:t>23.3</a:t>
              </a:r>
              <a:endParaRPr kumimoji="1"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55D6F"/>
                </a:solidFill>
                <a:latin typeface="LG스마트체 Regular" pitchFamily="50" charset="-127"/>
                <a:ea typeface="LG스마트체 Regular" pitchFamily="50" charset="-127"/>
              </a:endParaRPr>
            </a:p>
          </p:txBody>
        </p:sp>
        <p:sp>
          <p:nvSpPr>
            <p:cNvPr id="49" name="직사각형 200"/>
            <p:cNvSpPr/>
            <p:nvPr/>
          </p:nvSpPr>
          <p:spPr>
            <a:xfrm>
              <a:off x="8795711" y="5980638"/>
              <a:ext cx="273473" cy="18466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r>
                <a:rPr kumimoji="1" lang="en-US" altLang="ko-KR" sz="12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555D6F"/>
                  </a:solidFill>
                  <a:latin typeface="LG스마트체 Regular" pitchFamily="50" charset="-127"/>
                  <a:ea typeface="LG스마트체 Regular" pitchFamily="50" charset="-127"/>
                </a:rPr>
                <a:t>67.7</a:t>
              </a:r>
              <a:endParaRPr kumimoji="1"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55D6F"/>
                </a:solidFill>
                <a:latin typeface="LG스마트체 Regular" pitchFamily="50" charset="-127"/>
                <a:ea typeface="LG스마트체 Regular" pitchFamily="50" charset="-127"/>
              </a:endParaRPr>
            </a:p>
          </p:txBody>
        </p:sp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0368" y="5851628"/>
              <a:ext cx="544016" cy="400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5375" y="5851628"/>
              <a:ext cx="544016" cy="400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3284" y="5851628"/>
              <a:ext cx="544016" cy="400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9" name="Picture 2">
            <a:extLst>
              <a:ext uri="{FF2B5EF4-FFF2-40B4-BE49-F238E27FC236}">
                <a16:creationId xmlns:a16="http://schemas.microsoft.com/office/drawing/2014/main" id="{00398383-514A-0840-9B22-0CD3CB9F0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48" y="197173"/>
            <a:ext cx="19977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Prostokąt 69">
            <a:extLst>
              <a:ext uri="{FF2B5EF4-FFF2-40B4-BE49-F238E27FC236}">
                <a16:creationId xmlns:a16="http://schemas.microsoft.com/office/drawing/2014/main" id="{963DEF03-218C-FC4C-A527-7094E505B5E3}"/>
              </a:ext>
            </a:extLst>
          </p:cNvPr>
          <p:cNvSpPr/>
          <p:nvPr/>
        </p:nvSpPr>
        <p:spPr>
          <a:xfrm>
            <a:off x="824648" y="177143"/>
            <a:ext cx="57709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altLang="ko-KR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ambria" pitchFamily="18" charset="0"/>
                <a:ea typeface="LG스마트체 SemiBold" panose="020B0600000101010101" pitchFamily="50" charset="-127"/>
              </a:rPr>
              <a:t>Globalne zdolności produkcyjne</a:t>
            </a:r>
            <a:endParaRPr lang="en-US" altLang="ko-KR" sz="4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sp>
        <p:nvSpPr>
          <p:cNvPr id="72" name="Prostokąt 71">
            <a:extLst>
              <a:ext uri="{FF2B5EF4-FFF2-40B4-BE49-F238E27FC236}">
                <a16:creationId xmlns:a16="http://schemas.microsoft.com/office/drawing/2014/main" id="{FE136DC6-8EDB-4A4F-B07B-5C7B89A8A579}"/>
              </a:ext>
            </a:extLst>
          </p:cNvPr>
          <p:cNvSpPr/>
          <p:nvPr/>
        </p:nvSpPr>
        <p:spPr>
          <a:xfrm>
            <a:off x="8672396" y="6596390"/>
            <a:ext cx="4716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ko-KR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6/21</a:t>
            </a:r>
            <a:endParaRPr lang="en-US" altLang="ko-KR" sz="1050" i="1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7814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B7FD2D2C-E1B9-4341-A072-9EACAB2EA554}"/>
              </a:ext>
            </a:extLst>
          </p:cNvPr>
          <p:cNvGrpSpPr/>
          <p:nvPr/>
        </p:nvGrpSpPr>
        <p:grpSpPr>
          <a:xfrm>
            <a:off x="888262" y="5733256"/>
            <a:ext cx="7367476" cy="1196751"/>
            <a:chOff x="1657551" y="5889644"/>
            <a:chExt cx="5961417" cy="968355"/>
          </a:xfrm>
        </p:grpSpPr>
        <p:cxnSp>
          <p:nvCxnSpPr>
            <p:cNvPr id="10" name="직선 화살표 연결선 28"/>
            <p:cNvCxnSpPr/>
            <p:nvPr/>
          </p:nvCxnSpPr>
          <p:spPr>
            <a:xfrm>
              <a:off x="2548958" y="6367959"/>
              <a:ext cx="4827843" cy="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타원 37"/>
            <p:cNvSpPr/>
            <p:nvPr/>
          </p:nvSpPr>
          <p:spPr bwMode="auto">
            <a:xfrm>
              <a:off x="2548958" y="6289238"/>
              <a:ext cx="143235" cy="13902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rgbClr val="000000">
                  <a:lumMod val="95000"/>
                  <a:lumOff val="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08" tIns="45704" rIns="91408" bIns="45704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100" kern="0" dirty="0">
                <a:solidFill>
                  <a:sysClr val="windowText" lastClr="000000"/>
                </a:solidFill>
                <a:ea typeface="LG스마트체 Regular" panose="020B0600000101010101" pitchFamily="50" charset="-127"/>
                <a:cs typeface="Arial" pitchFamily="34" charset="0"/>
              </a:endParaRPr>
            </a:p>
          </p:txBody>
        </p:sp>
        <p:sp>
          <p:nvSpPr>
            <p:cNvPr id="12" name="타원 37"/>
            <p:cNvSpPr/>
            <p:nvPr/>
          </p:nvSpPr>
          <p:spPr bwMode="auto">
            <a:xfrm>
              <a:off x="3606411" y="6289238"/>
              <a:ext cx="143235" cy="13902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rgbClr val="000000">
                  <a:lumMod val="95000"/>
                  <a:lumOff val="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08" tIns="45704" rIns="91408" bIns="45704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100" kern="0" dirty="0">
                <a:solidFill>
                  <a:sysClr val="windowText" lastClr="000000"/>
                </a:solidFill>
                <a:ea typeface="LG스마트체 Regular" panose="020B0600000101010101" pitchFamily="50" charset="-127"/>
                <a:cs typeface="Arial" pitchFamily="34" charset="0"/>
              </a:endParaRPr>
            </a:p>
          </p:txBody>
        </p:sp>
        <p:sp>
          <p:nvSpPr>
            <p:cNvPr id="13" name="타원 37"/>
            <p:cNvSpPr/>
            <p:nvPr/>
          </p:nvSpPr>
          <p:spPr bwMode="auto">
            <a:xfrm>
              <a:off x="4657693" y="6289238"/>
              <a:ext cx="143235" cy="13902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rgbClr val="000000">
                  <a:lumMod val="95000"/>
                  <a:lumOff val="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08" tIns="45704" rIns="91408" bIns="45704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100" kern="0" dirty="0">
                <a:solidFill>
                  <a:sysClr val="windowText" lastClr="000000"/>
                </a:solidFill>
                <a:ea typeface="LG스마트체 Regular" panose="020B0600000101010101" pitchFamily="50" charset="-127"/>
                <a:cs typeface="Arial" pitchFamily="34" charset="0"/>
              </a:endParaRPr>
            </a:p>
          </p:txBody>
        </p:sp>
        <p:sp>
          <p:nvSpPr>
            <p:cNvPr id="14" name="타원 37"/>
            <p:cNvSpPr/>
            <p:nvPr/>
          </p:nvSpPr>
          <p:spPr bwMode="auto">
            <a:xfrm>
              <a:off x="5653114" y="6294913"/>
              <a:ext cx="143235" cy="13902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rgbClr val="000000">
                  <a:lumMod val="95000"/>
                  <a:lumOff val="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08" tIns="45704" rIns="91408" bIns="45704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100" kern="0" dirty="0">
                <a:solidFill>
                  <a:sysClr val="windowText" lastClr="000000"/>
                </a:solidFill>
                <a:ea typeface="LG스마트체 Regular" panose="020B0600000101010101" pitchFamily="50" charset="-127"/>
                <a:cs typeface="Arial" pitchFamily="34" charset="0"/>
              </a:endParaRPr>
            </a:p>
          </p:txBody>
        </p:sp>
        <p:sp>
          <p:nvSpPr>
            <p:cNvPr id="15" name="타원 37"/>
            <p:cNvSpPr/>
            <p:nvPr/>
          </p:nvSpPr>
          <p:spPr bwMode="auto">
            <a:xfrm>
              <a:off x="6831358" y="6289238"/>
              <a:ext cx="143235" cy="13902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rgbClr val="000000">
                  <a:lumMod val="95000"/>
                  <a:lumOff val="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08" tIns="45704" rIns="91408" bIns="45704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100" kern="0" dirty="0">
                <a:solidFill>
                  <a:sysClr val="windowText" lastClr="000000"/>
                </a:solidFill>
                <a:ea typeface="LG스마트체 Regular" panose="020B0600000101010101" pitchFamily="50" charset="-127"/>
                <a:cs typeface="Arial" pitchFamily="34" charset="0"/>
              </a:endParaRPr>
            </a:p>
          </p:txBody>
        </p:sp>
        <p:sp>
          <p:nvSpPr>
            <p:cNvPr id="16" name="Text Box 3328"/>
            <p:cNvSpPr txBox="1">
              <a:spLocks noChangeArrowheads="1"/>
            </p:cNvSpPr>
            <p:nvPr/>
          </p:nvSpPr>
          <p:spPr bwMode="auto">
            <a:xfrm>
              <a:off x="2113374" y="6428266"/>
              <a:ext cx="1032010" cy="4297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latinLnBrk="0" hangingPunct="0">
                <a:buClr>
                  <a:srgbClr val="EEECE1"/>
                </a:buClr>
              </a:pPr>
              <a:r>
                <a:rPr lang="en-US" altLang="ko-KR" sz="800" b="1" dirty="0">
                  <a:solidFill>
                    <a:prstClr val="black"/>
                  </a:solidFill>
                  <a:ea typeface="LG스마트체 Regular" panose="020B0600000101010101" pitchFamily="50" charset="-127"/>
                  <a:cs typeface="Arial" pitchFamily="34" charset="0"/>
                </a:rPr>
                <a:t> </a:t>
              </a:r>
              <a:r>
                <a:rPr lang="pl-PL" altLang="ko-KR" sz="800" b="1" dirty="0">
                  <a:solidFill>
                    <a:prstClr val="black"/>
                  </a:solidFill>
                  <a:ea typeface="LG스마트체 Regular" panose="020B0600000101010101" pitchFamily="50" charset="-127"/>
                  <a:cs typeface="Arial" pitchFamily="34" charset="0"/>
                </a:rPr>
                <a:t>Utworzenie </a:t>
              </a:r>
            </a:p>
            <a:p>
              <a:pPr algn="ctr" eaLnBrk="0" latinLnBrk="0" hangingPunct="0">
                <a:buClr>
                  <a:srgbClr val="EEECE1"/>
                </a:buClr>
              </a:pPr>
              <a:r>
                <a:rPr lang="pl-PL" altLang="ko-KR" sz="800" b="1" dirty="0">
                  <a:solidFill>
                    <a:prstClr val="black"/>
                  </a:solidFill>
                  <a:ea typeface="LG스마트체 Regular" panose="020B0600000101010101" pitchFamily="50" charset="-127"/>
                  <a:cs typeface="Arial" pitchFamily="34" charset="0"/>
                </a:rPr>
                <a:t>Spółki</a:t>
              </a:r>
              <a:endParaRPr lang="ko-KR" altLang="en-US" sz="800" b="1" dirty="0">
                <a:solidFill>
                  <a:prstClr val="black"/>
                </a:solidFill>
                <a:ea typeface="LG스마트체 Regular" panose="020B0600000101010101" pitchFamily="50" charset="-127"/>
                <a:cs typeface="Arial" pitchFamily="34" charset="0"/>
              </a:endParaRPr>
            </a:p>
          </p:txBody>
        </p:sp>
        <p:sp>
          <p:nvSpPr>
            <p:cNvPr id="17" name="Text Box 3328"/>
            <p:cNvSpPr txBox="1">
              <a:spLocks noChangeArrowheads="1"/>
            </p:cNvSpPr>
            <p:nvPr/>
          </p:nvSpPr>
          <p:spPr bwMode="auto">
            <a:xfrm>
              <a:off x="2260808" y="5958574"/>
              <a:ext cx="555885" cy="3320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latinLnBrk="0" hangingPunct="0">
                <a:buClr>
                  <a:srgbClr val="EEECE1"/>
                </a:buClr>
              </a:pPr>
              <a:r>
                <a:rPr lang="ko-KR" altLang="en-US" sz="1100" b="1">
                  <a:solidFill>
                    <a:prstClr val="black"/>
                  </a:solidFill>
                  <a:ea typeface="LG스마트체 Regular" panose="020B0600000101010101" pitchFamily="50" charset="-127"/>
                  <a:cs typeface="Arial" pitchFamily="34" charset="0"/>
                </a:rPr>
                <a:t>’</a:t>
              </a:r>
              <a:r>
                <a:rPr lang="en-US" altLang="ko-KR" sz="1100" b="1">
                  <a:solidFill>
                    <a:prstClr val="black"/>
                  </a:solidFill>
                  <a:ea typeface="LG스마트체 Regular" panose="020B0600000101010101" pitchFamily="50" charset="-127"/>
                  <a:cs typeface="Arial" pitchFamily="34" charset="0"/>
                </a:rPr>
                <a:t>16.4</a:t>
              </a:r>
            </a:p>
          </p:txBody>
        </p:sp>
        <p:sp>
          <p:nvSpPr>
            <p:cNvPr id="18" name="Text Box 3328"/>
            <p:cNvSpPr txBox="1">
              <a:spLocks noChangeArrowheads="1"/>
            </p:cNvSpPr>
            <p:nvPr/>
          </p:nvSpPr>
          <p:spPr bwMode="auto">
            <a:xfrm>
              <a:off x="6212570" y="6428266"/>
              <a:ext cx="1406398" cy="2734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latinLnBrk="0" hangingPunct="0">
                <a:buClr>
                  <a:srgbClr val="EEECE1"/>
                </a:buClr>
              </a:pPr>
              <a:r>
                <a:rPr lang="pl-PL" altLang="ko-KR" sz="800" b="1" dirty="0">
                  <a:solidFill>
                    <a:prstClr val="black"/>
                  </a:solidFill>
                  <a:ea typeface="LG스마트체 Regular" panose="020B0600000101010101" pitchFamily="50" charset="-127"/>
                  <a:cs typeface="Arial" pitchFamily="34" charset="0"/>
                </a:rPr>
                <a:t>Produkcja masowa</a:t>
              </a:r>
              <a:endParaRPr lang="ko-KR" altLang="en-US" sz="800" b="1" dirty="0">
                <a:solidFill>
                  <a:prstClr val="black"/>
                </a:solidFill>
                <a:ea typeface="LG스마트체 Regular" panose="020B0600000101010101" pitchFamily="50" charset="-127"/>
                <a:cs typeface="Arial" pitchFamily="34" charset="0"/>
              </a:endParaRPr>
            </a:p>
          </p:txBody>
        </p:sp>
        <p:sp>
          <p:nvSpPr>
            <p:cNvPr id="19" name="Text Box 3328"/>
            <p:cNvSpPr txBox="1">
              <a:spLocks noChangeArrowheads="1"/>
            </p:cNvSpPr>
            <p:nvPr/>
          </p:nvSpPr>
          <p:spPr bwMode="auto">
            <a:xfrm>
              <a:off x="3329437" y="5958574"/>
              <a:ext cx="637276" cy="3320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latinLnBrk="0" hangingPunct="0">
                <a:buClr>
                  <a:srgbClr val="EEECE1"/>
                </a:buClr>
              </a:pPr>
              <a:r>
                <a:rPr lang="ko-KR" altLang="en-US" sz="1100" b="1" dirty="0">
                  <a:solidFill>
                    <a:prstClr val="black"/>
                  </a:solidFill>
                  <a:ea typeface="LG스마트체 Regular" panose="020B0600000101010101" pitchFamily="50" charset="-127"/>
                  <a:cs typeface="Arial" pitchFamily="34" charset="0"/>
                </a:rPr>
                <a:t>’</a:t>
              </a:r>
              <a:r>
                <a:rPr lang="en-US" altLang="ko-KR" sz="1100" b="1" dirty="0">
                  <a:solidFill>
                    <a:prstClr val="black"/>
                  </a:solidFill>
                  <a:ea typeface="LG스마트체 Regular" panose="020B0600000101010101" pitchFamily="50" charset="-127"/>
                  <a:cs typeface="Arial" pitchFamily="34" charset="0"/>
                </a:rPr>
                <a:t>16.10</a:t>
              </a:r>
            </a:p>
          </p:txBody>
        </p:sp>
        <p:sp>
          <p:nvSpPr>
            <p:cNvPr id="20" name="Text Box 3328"/>
            <p:cNvSpPr txBox="1">
              <a:spLocks noChangeArrowheads="1"/>
            </p:cNvSpPr>
            <p:nvPr/>
          </p:nvSpPr>
          <p:spPr bwMode="auto">
            <a:xfrm>
              <a:off x="3034919" y="6428266"/>
              <a:ext cx="1294489" cy="2734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latinLnBrk="0" hangingPunct="0">
                <a:buClr>
                  <a:srgbClr val="EEECE1"/>
                </a:buClr>
              </a:pPr>
              <a:r>
                <a:rPr lang="pl-PL" altLang="ko-KR" sz="800" b="1" dirty="0">
                  <a:solidFill>
                    <a:prstClr val="black"/>
                  </a:solidFill>
                  <a:ea typeface="LG스마트체 Regular" panose="020B0600000101010101" pitchFamily="50" charset="-127"/>
                  <a:cs typeface="Arial" pitchFamily="34" charset="0"/>
                </a:rPr>
                <a:t>Kamień węgielny</a:t>
              </a:r>
              <a:endParaRPr lang="ko-KR" altLang="en-US" sz="800" b="1" dirty="0">
                <a:solidFill>
                  <a:prstClr val="black"/>
                </a:solidFill>
                <a:ea typeface="LG스마트체 Regular" panose="020B0600000101010101" pitchFamily="50" charset="-127"/>
                <a:cs typeface="Arial" pitchFamily="34" charset="0"/>
              </a:endParaRPr>
            </a:p>
          </p:txBody>
        </p:sp>
        <p:sp>
          <p:nvSpPr>
            <p:cNvPr id="21" name="Text Box 3328"/>
            <p:cNvSpPr txBox="1">
              <a:spLocks noChangeArrowheads="1"/>
            </p:cNvSpPr>
            <p:nvPr/>
          </p:nvSpPr>
          <p:spPr bwMode="auto">
            <a:xfrm>
              <a:off x="5408826" y="5958574"/>
              <a:ext cx="555885" cy="3320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latinLnBrk="0" hangingPunct="0">
                <a:buClr>
                  <a:srgbClr val="EEECE1"/>
                </a:buClr>
              </a:pPr>
              <a:r>
                <a:rPr lang="ko-KR" altLang="en-US" sz="1100" b="1">
                  <a:solidFill>
                    <a:prstClr val="black"/>
                  </a:solidFill>
                  <a:ea typeface="LG스마트체 Regular" panose="020B0600000101010101" pitchFamily="50" charset="-127"/>
                  <a:cs typeface="Arial" pitchFamily="34" charset="0"/>
                </a:rPr>
                <a:t>’</a:t>
              </a:r>
              <a:r>
                <a:rPr lang="en-US" altLang="ko-KR" sz="1100" b="1">
                  <a:solidFill>
                    <a:prstClr val="black"/>
                  </a:solidFill>
                  <a:ea typeface="LG스마트체 Regular" panose="020B0600000101010101" pitchFamily="50" charset="-127"/>
                  <a:cs typeface="Arial" pitchFamily="34" charset="0"/>
                </a:rPr>
                <a:t>17.7</a:t>
              </a:r>
            </a:p>
          </p:txBody>
        </p:sp>
        <p:sp>
          <p:nvSpPr>
            <p:cNvPr id="22" name="Text Box 3328"/>
            <p:cNvSpPr txBox="1">
              <a:spLocks noChangeArrowheads="1"/>
            </p:cNvSpPr>
            <p:nvPr/>
          </p:nvSpPr>
          <p:spPr bwMode="auto">
            <a:xfrm>
              <a:off x="5486755" y="6428266"/>
              <a:ext cx="488740" cy="2734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latinLnBrk="0" hangingPunct="0">
                <a:buClr>
                  <a:srgbClr val="EEECE1"/>
                </a:buClr>
              </a:pPr>
              <a:r>
                <a:rPr lang="en-US" altLang="ko-KR" sz="800" b="1" dirty="0">
                  <a:solidFill>
                    <a:prstClr val="black"/>
                  </a:solidFill>
                  <a:ea typeface="LG스마트체 Regular" panose="020B0600000101010101" pitchFamily="50" charset="-127"/>
                  <a:cs typeface="Arial" pitchFamily="34" charset="0"/>
                </a:rPr>
                <a:t>S</a:t>
              </a:r>
              <a:r>
                <a:rPr lang="pl-PL" altLang="ko-KR" sz="800" b="1" dirty="0">
                  <a:solidFill>
                    <a:prstClr val="black"/>
                  </a:solidFill>
                  <a:ea typeface="LG스마트체 Regular" panose="020B0600000101010101" pitchFamily="50" charset="-127"/>
                  <a:cs typeface="Arial" pitchFamily="34" charset="0"/>
                </a:rPr>
                <a:t>OP</a:t>
              </a:r>
              <a:endParaRPr lang="ko-KR" altLang="en-US" sz="800" b="1" dirty="0">
                <a:solidFill>
                  <a:prstClr val="black"/>
                </a:solidFill>
                <a:ea typeface="LG스마트체 Regular" panose="020B0600000101010101" pitchFamily="50" charset="-127"/>
                <a:cs typeface="Arial" pitchFamily="34" charset="0"/>
              </a:endParaRPr>
            </a:p>
          </p:txBody>
        </p:sp>
        <p:sp>
          <p:nvSpPr>
            <p:cNvPr id="23" name="Text Box 3328"/>
            <p:cNvSpPr txBox="1">
              <a:spLocks noChangeArrowheads="1"/>
            </p:cNvSpPr>
            <p:nvPr/>
          </p:nvSpPr>
          <p:spPr bwMode="auto">
            <a:xfrm>
              <a:off x="6567968" y="5958574"/>
              <a:ext cx="555885" cy="3320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latinLnBrk="0" hangingPunct="0">
                <a:buClr>
                  <a:srgbClr val="EEECE1"/>
                </a:buClr>
              </a:pPr>
              <a:r>
                <a:rPr lang="ko-KR" altLang="en-US" sz="1100" b="1">
                  <a:solidFill>
                    <a:prstClr val="black"/>
                  </a:solidFill>
                  <a:ea typeface="LG스마트체 Regular" panose="020B0600000101010101" pitchFamily="50" charset="-127"/>
                  <a:cs typeface="Arial" pitchFamily="34" charset="0"/>
                </a:rPr>
                <a:t>’</a:t>
              </a:r>
              <a:r>
                <a:rPr lang="en-US" altLang="ko-KR" sz="1100" b="1">
                  <a:solidFill>
                    <a:prstClr val="black"/>
                  </a:solidFill>
                  <a:ea typeface="LG스마트체 Regular" panose="020B0600000101010101" pitchFamily="50" charset="-127"/>
                  <a:cs typeface="Arial" pitchFamily="34" charset="0"/>
                </a:rPr>
                <a:t>18.2</a:t>
              </a:r>
            </a:p>
          </p:txBody>
        </p:sp>
        <p:sp>
          <p:nvSpPr>
            <p:cNvPr id="24" name="Text Box 3328"/>
            <p:cNvSpPr txBox="1">
              <a:spLocks noChangeArrowheads="1"/>
            </p:cNvSpPr>
            <p:nvPr/>
          </p:nvSpPr>
          <p:spPr bwMode="auto">
            <a:xfrm>
              <a:off x="4400739" y="5958574"/>
              <a:ext cx="555885" cy="3320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latinLnBrk="0" hangingPunct="0">
                <a:buClr>
                  <a:srgbClr val="EEECE1"/>
                </a:buClr>
              </a:pPr>
              <a:r>
                <a:rPr lang="ko-KR" altLang="en-US" sz="1100" b="1" dirty="0">
                  <a:solidFill>
                    <a:prstClr val="black"/>
                  </a:solidFill>
                  <a:ea typeface="LG스마트체 Regular" panose="020B0600000101010101" pitchFamily="50" charset="-127"/>
                  <a:cs typeface="Arial" pitchFamily="34" charset="0"/>
                </a:rPr>
                <a:t>’</a:t>
              </a:r>
              <a:r>
                <a:rPr lang="en-US" altLang="ko-KR" sz="1100" b="1" dirty="0">
                  <a:solidFill>
                    <a:prstClr val="black"/>
                  </a:solidFill>
                  <a:ea typeface="LG스마트체 Regular" panose="020B0600000101010101" pitchFamily="50" charset="-127"/>
                  <a:cs typeface="Arial" pitchFamily="34" charset="0"/>
                </a:rPr>
                <a:t>17.4</a:t>
              </a:r>
            </a:p>
          </p:txBody>
        </p:sp>
        <p:sp>
          <p:nvSpPr>
            <p:cNvPr id="25" name="Text Box 3328"/>
            <p:cNvSpPr txBox="1">
              <a:spLocks noChangeArrowheads="1"/>
            </p:cNvSpPr>
            <p:nvPr/>
          </p:nvSpPr>
          <p:spPr bwMode="auto">
            <a:xfrm>
              <a:off x="4083229" y="6428266"/>
              <a:ext cx="1310767" cy="4297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buClr>
                  <a:srgbClr val="EEECE1"/>
                </a:buClr>
              </a:pPr>
              <a:r>
                <a:rPr lang="pl-PL" altLang="ko-KR" sz="800" b="1" dirty="0">
                  <a:solidFill>
                    <a:prstClr val="black"/>
                  </a:solidFill>
                  <a:ea typeface="LG스마트체 Regular" panose="020B0600000101010101" pitchFamily="50" charset="-127"/>
                  <a:cs typeface="Arial" pitchFamily="34" charset="0"/>
                </a:rPr>
                <a:t>Instalacja</a:t>
              </a:r>
              <a:r>
                <a:rPr lang="en-US" altLang="ko-KR" sz="800" b="1" dirty="0">
                  <a:solidFill>
                    <a:prstClr val="black"/>
                  </a:solidFill>
                  <a:ea typeface="LG스마트체 Regular" panose="020B0600000101010101" pitchFamily="50" charset="-127"/>
                  <a:cs typeface="Arial" pitchFamily="34" charset="0"/>
                </a:rPr>
                <a:t> </a:t>
              </a:r>
              <a:br>
                <a:rPr lang="en-US" altLang="ko-KR" sz="800" b="1" dirty="0">
                  <a:solidFill>
                    <a:prstClr val="black"/>
                  </a:solidFill>
                  <a:ea typeface="LG스마트체 Regular" panose="020B0600000101010101" pitchFamily="50" charset="-127"/>
                  <a:cs typeface="Arial" pitchFamily="34" charset="0"/>
                </a:rPr>
              </a:br>
              <a:r>
                <a:rPr lang="pl-PL" altLang="ko-KR" sz="800" b="1" dirty="0">
                  <a:solidFill>
                    <a:prstClr val="black"/>
                  </a:solidFill>
                  <a:ea typeface="LG스마트체 Regular" panose="020B0600000101010101" pitchFamily="50" charset="-127"/>
                  <a:cs typeface="Arial" pitchFamily="34" charset="0"/>
                </a:rPr>
                <a:t>linii produkcyjnej</a:t>
              </a:r>
              <a:endParaRPr lang="ko-KR" altLang="en-US" sz="800" b="1" dirty="0">
                <a:solidFill>
                  <a:prstClr val="black"/>
                </a:solidFill>
                <a:ea typeface="LG스마트체 Regular" panose="020B0600000101010101" pitchFamily="50" charset="-127"/>
                <a:cs typeface="Arial" pitchFamily="34" charset="0"/>
              </a:endParaRPr>
            </a:p>
          </p:txBody>
        </p:sp>
        <p:sp>
          <p:nvSpPr>
            <p:cNvPr id="26" name="Freeform 32"/>
            <p:cNvSpPr>
              <a:spLocks noEditPoints="1"/>
            </p:cNvSpPr>
            <p:nvPr/>
          </p:nvSpPr>
          <p:spPr bwMode="auto">
            <a:xfrm>
              <a:off x="1657551" y="5891119"/>
              <a:ext cx="350970" cy="308552"/>
            </a:xfrm>
            <a:custGeom>
              <a:avLst/>
              <a:gdLst>
                <a:gd name="T0" fmla="*/ 1621 w 1756"/>
                <a:gd name="T1" fmla="*/ 1310 h 1542"/>
                <a:gd name="T2" fmla="*/ 1593 w 1756"/>
                <a:gd name="T3" fmla="*/ 1512 h 1542"/>
                <a:gd name="T4" fmla="*/ 1460 w 1756"/>
                <a:gd name="T5" fmla="*/ 1540 h 1542"/>
                <a:gd name="T6" fmla="*/ 1361 w 1756"/>
                <a:gd name="T7" fmla="*/ 1480 h 1542"/>
                <a:gd name="T8" fmla="*/ 407 w 1756"/>
                <a:gd name="T9" fmla="*/ 1298 h 1542"/>
                <a:gd name="T10" fmla="*/ 356 w 1756"/>
                <a:gd name="T11" fmla="*/ 1522 h 1542"/>
                <a:gd name="T12" fmla="*/ 215 w 1756"/>
                <a:gd name="T13" fmla="*/ 1532 h 1542"/>
                <a:gd name="T14" fmla="*/ 140 w 1756"/>
                <a:gd name="T15" fmla="*/ 1453 h 1542"/>
                <a:gd name="T16" fmla="*/ 814 w 1756"/>
                <a:gd name="T17" fmla="*/ 707 h 1542"/>
                <a:gd name="T18" fmla="*/ 567 w 1756"/>
                <a:gd name="T19" fmla="*/ 745 h 1542"/>
                <a:gd name="T20" fmla="*/ 432 w 1756"/>
                <a:gd name="T21" fmla="*/ 787 h 1542"/>
                <a:gd name="T22" fmla="*/ 1338 w 1756"/>
                <a:gd name="T23" fmla="*/ 794 h 1542"/>
                <a:gd name="T24" fmla="*/ 999 w 1756"/>
                <a:gd name="T25" fmla="*/ 710 h 1542"/>
                <a:gd name="T26" fmla="*/ 1513 w 1756"/>
                <a:gd name="T27" fmla="*/ 686 h 1542"/>
                <a:gd name="T28" fmla="*/ 1439 w 1756"/>
                <a:gd name="T29" fmla="*/ 806 h 1542"/>
                <a:gd name="T30" fmla="*/ 1513 w 1756"/>
                <a:gd name="T31" fmla="*/ 927 h 1542"/>
                <a:gd name="T32" fmla="*/ 1655 w 1756"/>
                <a:gd name="T33" fmla="*/ 911 h 1542"/>
                <a:gd name="T34" fmla="*/ 1701 w 1756"/>
                <a:gd name="T35" fmla="*/ 775 h 1542"/>
                <a:gd name="T36" fmla="*/ 1603 w 1756"/>
                <a:gd name="T37" fmla="*/ 676 h 1542"/>
                <a:gd name="T38" fmla="*/ 100 w 1756"/>
                <a:gd name="T39" fmla="*/ 701 h 1542"/>
                <a:gd name="T40" fmla="*/ 55 w 1756"/>
                <a:gd name="T41" fmla="*/ 837 h 1542"/>
                <a:gd name="T42" fmla="*/ 154 w 1756"/>
                <a:gd name="T43" fmla="*/ 937 h 1542"/>
                <a:gd name="T44" fmla="*/ 288 w 1756"/>
                <a:gd name="T45" fmla="*/ 890 h 1542"/>
                <a:gd name="T46" fmla="*/ 304 w 1756"/>
                <a:gd name="T47" fmla="*/ 747 h 1542"/>
                <a:gd name="T48" fmla="*/ 184 w 1756"/>
                <a:gd name="T49" fmla="*/ 672 h 1542"/>
                <a:gd name="T50" fmla="*/ 615 w 1756"/>
                <a:gd name="T51" fmla="*/ 88 h 1542"/>
                <a:gd name="T52" fmla="*/ 437 w 1756"/>
                <a:gd name="T53" fmla="*/ 125 h 1542"/>
                <a:gd name="T54" fmla="*/ 366 w 1756"/>
                <a:gd name="T55" fmla="*/ 551 h 1542"/>
                <a:gd name="T56" fmla="*/ 795 w 1756"/>
                <a:gd name="T57" fmla="*/ 491 h 1542"/>
                <a:gd name="T58" fmla="*/ 1147 w 1756"/>
                <a:gd name="T59" fmla="*/ 504 h 1542"/>
                <a:gd name="T60" fmla="*/ 1394 w 1756"/>
                <a:gd name="T61" fmla="*/ 548 h 1542"/>
                <a:gd name="T62" fmla="*/ 1505 w 1756"/>
                <a:gd name="T63" fmla="*/ 582 h 1542"/>
                <a:gd name="T64" fmla="*/ 1089 w 1756"/>
                <a:gd name="T65" fmla="*/ 81 h 1542"/>
                <a:gd name="T66" fmla="*/ 960 w 1756"/>
                <a:gd name="T67" fmla="*/ 1 h 1542"/>
                <a:gd name="T68" fmla="*/ 1254 w 1756"/>
                <a:gd name="T69" fmla="*/ 29 h 1542"/>
                <a:gd name="T70" fmla="*/ 1390 w 1756"/>
                <a:gd name="T71" fmla="*/ 61 h 1542"/>
                <a:gd name="T72" fmla="*/ 1414 w 1756"/>
                <a:gd name="T73" fmla="*/ 92 h 1542"/>
                <a:gd name="T74" fmla="*/ 1475 w 1756"/>
                <a:gd name="T75" fmla="*/ 230 h 1542"/>
                <a:gd name="T76" fmla="*/ 1547 w 1756"/>
                <a:gd name="T77" fmla="*/ 418 h 1542"/>
                <a:gd name="T78" fmla="*/ 1584 w 1756"/>
                <a:gd name="T79" fmla="*/ 582 h 1542"/>
                <a:gd name="T80" fmla="*/ 1632 w 1756"/>
                <a:gd name="T81" fmla="*/ 595 h 1542"/>
                <a:gd name="T82" fmla="*/ 1716 w 1756"/>
                <a:gd name="T83" fmla="*/ 658 h 1542"/>
                <a:gd name="T84" fmla="*/ 1749 w 1756"/>
                <a:gd name="T85" fmla="*/ 814 h 1542"/>
                <a:gd name="T86" fmla="*/ 1749 w 1756"/>
                <a:gd name="T87" fmla="*/ 1028 h 1542"/>
                <a:gd name="T88" fmla="*/ 19 w 1756"/>
                <a:gd name="T89" fmla="*/ 761 h 1542"/>
                <a:gd name="T90" fmla="*/ 32 w 1756"/>
                <a:gd name="T91" fmla="*/ 707 h 1542"/>
                <a:gd name="T92" fmla="*/ 88 w 1756"/>
                <a:gd name="T93" fmla="*/ 612 h 1542"/>
                <a:gd name="T94" fmla="*/ 186 w 1756"/>
                <a:gd name="T95" fmla="*/ 571 h 1542"/>
                <a:gd name="T96" fmla="*/ 212 w 1756"/>
                <a:gd name="T97" fmla="*/ 463 h 1542"/>
                <a:gd name="T98" fmla="*/ 268 w 1756"/>
                <a:gd name="T99" fmla="*/ 275 h 1542"/>
                <a:gd name="T100" fmla="*/ 338 w 1756"/>
                <a:gd name="T101" fmla="*/ 105 h 1542"/>
                <a:gd name="T102" fmla="*/ 394 w 1756"/>
                <a:gd name="T103" fmla="*/ 55 h 1542"/>
                <a:gd name="T104" fmla="*/ 556 w 1756"/>
                <a:gd name="T105" fmla="*/ 21 h 1542"/>
                <a:gd name="T106" fmla="*/ 882 w 1756"/>
                <a:gd name="T107" fmla="*/ 0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56" h="1542">
                  <a:moveTo>
                    <a:pt x="0" y="1209"/>
                  </a:moveTo>
                  <a:lnTo>
                    <a:pt x="1756" y="1209"/>
                  </a:lnTo>
                  <a:lnTo>
                    <a:pt x="1756" y="1298"/>
                  </a:lnTo>
                  <a:lnTo>
                    <a:pt x="1617" y="1298"/>
                  </a:lnTo>
                  <a:lnTo>
                    <a:pt x="1621" y="1310"/>
                  </a:lnTo>
                  <a:lnTo>
                    <a:pt x="1622" y="1321"/>
                  </a:lnTo>
                  <a:lnTo>
                    <a:pt x="1622" y="1462"/>
                  </a:lnTo>
                  <a:lnTo>
                    <a:pt x="1620" y="1480"/>
                  </a:lnTo>
                  <a:lnTo>
                    <a:pt x="1610" y="1496"/>
                  </a:lnTo>
                  <a:lnTo>
                    <a:pt x="1593" y="1512"/>
                  </a:lnTo>
                  <a:lnTo>
                    <a:pt x="1573" y="1524"/>
                  </a:lnTo>
                  <a:lnTo>
                    <a:pt x="1549" y="1533"/>
                  </a:lnTo>
                  <a:lnTo>
                    <a:pt x="1521" y="1540"/>
                  </a:lnTo>
                  <a:lnTo>
                    <a:pt x="1490" y="1542"/>
                  </a:lnTo>
                  <a:lnTo>
                    <a:pt x="1460" y="1540"/>
                  </a:lnTo>
                  <a:lnTo>
                    <a:pt x="1432" y="1533"/>
                  </a:lnTo>
                  <a:lnTo>
                    <a:pt x="1406" y="1524"/>
                  </a:lnTo>
                  <a:lnTo>
                    <a:pt x="1386" y="1512"/>
                  </a:lnTo>
                  <a:lnTo>
                    <a:pt x="1371" y="1496"/>
                  </a:lnTo>
                  <a:lnTo>
                    <a:pt x="1361" y="1480"/>
                  </a:lnTo>
                  <a:lnTo>
                    <a:pt x="1357" y="1462"/>
                  </a:lnTo>
                  <a:lnTo>
                    <a:pt x="1357" y="1321"/>
                  </a:lnTo>
                  <a:lnTo>
                    <a:pt x="1358" y="1310"/>
                  </a:lnTo>
                  <a:lnTo>
                    <a:pt x="1363" y="1298"/>
                  </a:lnTo>
                  <a:lnTo>
                    <a:pt x="407" y="1298"/>
                  </a:lnTo>
                  <a:lnTo>
                    <a:pt x="407" y="1453"/>
                  </a:lnTo>
                  <a:lnTo>
                    <a:pt x="403" y="1474"/>
                  </a:lnTo>
                  <a:lnTo>
                    <a:pt x="393" y="1493"/>
                  </a:lnTo>
                  <a:lnTo>
                    <a:pt x="377" y="1508"/>
                  </a:lnTo>
                  <a:lnTo>
                    <a:pt x="356" y="1522"/>
                  </a:lnTo>
                  <a:lnTo>
                    <a:pt x="332" y="1532"/>
                  </a:lnTo>
                  <a:lnTo>
                    <a:pt x="304" y="1540"/>
                  </a:lnTo>
                  <a:lnTo>
                    <a:pt x="273" y="1542"/>
                  </a:lnTo>
                  <a:lnTo>
                    <a:pt x="243" y="1540"/>
                  </a:lnTo>
                  <a:lnTo>
                    <a:pt x="215" y="1532"/>
                  </a:lnTo>
                  <a:lnTo>
                    <a:pt x="189" y="1522"/>
                  </a:lnTo>
                  <a:lnTo>
                    <a:pt x="169" y="1508"/>
                  </a:lnTo>
                  <a:lnTo>
                    <a:pt x="154" y="1493"/>
                  </a:lnTo>
                  <a:lnTo>
                    <a:pt x="144" y="1474"/>
                  </a:lnTo>
                  <a:lnTo>
                    <a:pt x="140" y="1453"/>
                  </a:lnTo>
                  <a:lnTo>
                    <a:pt x="140" y="1298"/>
                  </a:lnTo>
                  <a:lnTo>
                    <a:pt x="0" y="1298"/>
                  </a:lnTo>
                  <a:lnTo>
                    <a:pt x="0" y="1209"/>
                  </a:lnTo>
                  <a:close/>
                  <a:moveTo>
                    <a:pt x="874" y="705"/>
                  </a:moveTo>
                  <a:lnTo>
                    <a:pt x="814" y="707"/>
                  </a:lnTo>
                  <a:lnTo>
                    <a:pt x="758" y="712"/>
                  </a:lnTo>
                  <a:lnTo>
                    <a:pt x="705" y="719"/>
                  </a:lnTo>
                  <a:lnTo>
                    <a:pt x="654" y="726"/>
                  </a:lnTo>
                  <a:lnTo>
                    <a:pt x="609" y="737"/>
                  </a:lnTo>
                  <a:lnTo>
                    <a:pt x="567" y="745"/>
                  </a:lnTo>
                  <a:lnTo>
                    <a:pt x="530" y="756"/>
                  </a:lnTo>
                  <a:lnTo>
                    <a:pt x="497" y="766"/>
                  </a:lnTo>
                  <a:lnTo>
                    <a:pt x="470" y="775"/>
                  </a:lnTo>
                  <a:lnTo>
                    <a:pt x="448" y="782"/>
                  </a:lnTo>
                  <a:lnTo>
                    <a:pt x="432" y="787"/>
                  </a:lnTo>
                  <a:lnTo>
                    <a:pt x="422" y="791"/>
                  </a:lnTo>
                  <a:lnTo>
                    <a:pt x="419" y="794"/>
                  </a:lnTo>
                  <a:lnTo>
                    <a:pt x="419" y="1043"/>
                  </a:lnTo>
                  <a:lnTo>
                    <a:pt x="1344" y="1043"/>
                  </a:lnTo>
                  <a:lnTo>
                    <a:pt x="1338" y="794"/>
                  </a:lnTo>
                  <a:lnTo>
                    <a:pt x="1268" y="766"/>
                  </a:lnTo>
                  <a:lnTo>
                    <a:pt x="1199" y="745"/>
                  </a:lnTo>
                  <a:lnTo>
                    <a:pt x="1132" y="729"/>
                  </a:lnTo>
                  <a:lnTo>
                    <a:pt x="1065" y="717"/>
                  </a:lnTo>
                  <a:lnTo>
                    <a:pt x="999" y="710"/>
                  </a:lnTo>
                  <a:lnTo>
                    <a:pt x="935" y="706"/>
                  </a:lnTo>
                  <a:lnTo>
                    <a:pt x="874" y="705"/>
                  </a:lnTo>
                  <a:close/>
                  <a:moveTo>
                    <a:pt x="1571" y="672"/>
                  </a:moveTo>
                  <a:lnTo>
                    <a:pt x="1541" y="676"/>
                  </a:lnTo>
                  <a:lnTo>
                    <a:pt x="1513" y="686"/>
                  </a:lnTo>
                  <a:lnTo>
                    <a:pt x="1489" y="701"/>
                  </a:lnTo>
                  <a:lnTo>
                    <a:pt x="1469" y="723"/>
                  </a:lnTo>
                  <a:lnTo>
                    <a:pt x="1452" y="747"/>
                  </a:lnTo>
                  <a:lnTo>
                    <a:pt x="1442" y="775"/>
                  </a:lnTo>
                  <a:lnTo>
                    <a:pt x="1439" y="806"/>
                  </a:lnTo>
                  <a:lnTo>
                    <a:pt x="1442" y="837"/>
                  </a:lnTo>
                  <a:lnTo>
                    <a:pt x="1452" y="865"/>
                  </a:lnTo>
                  <a:lnTo>
                    <a:pt x="1469" y="890"/>
                  </a:lnTo>
                  <a:lnTo>
                    <a:pt x="1489" y="911"/>
                  </a:lnTo>
                  <a:lnTo>
                    <a:pt x="1513" y="927"/>
                  </a:lnTo>
                  <a:lnTo>
                    <a:pt x="1541" y="937"/>
                  </a:lnTo>
                  <a:lnTo>
                    <a:pt x="1571" y="940"/>
                  </a:lnTo>
                  <a:lnTo>
                    <a:pt x="1603" y="937"/>
                  </a:lnTo>
                  <a:lnTo>
                    <a:pt x="1631" y="927"/>
                  </a:lnTo>
                  <a:lnTo>
                    <a:pt x="1655" y="911"/>
                  </a:lnTo>
                  <a:lnTo>
                    <a:pt x="1676" y="890"/>
                  </a:lnTo>
                  <a:lnTo>
                    <a:pt x="1692" y="865"/>
                  </a:lnTo>
                  <a:lnTo>
                    <a:pt x="1701" y="837"/>
                  </a:lnTo>
                  <a:lnTo>
                    <a:pt x="1705" y="806"/>
                  </a:lnTo>
                  <a:lnTo>
                    <a:pt x="1701" y="775"/>
                  </a:lnTo>
                  <a:lnTo>
                    <a:pt x="1692" y="747"/>
                  </a:lnTo>
                  <a:lnTo>
                    <a:pt x="1676" y="723"/>
                  </a:lnTo>
                  <a:lnTo>
                    <a:pt x="1655" y="701"/>
                  </a:lnTo>
                  <a:lnTo>
                    <a:pt x="1631" y="686"/>
                  </a:lnTo>
                  <a:lnTo>
                    <a:pt x="1603" y="676"/>
                  </a:lnTo>
                  <a:lnTo>
                    <a:pt x="1571" y="672"/>
                  </a:lnTo>
                  <a:close/>
                  <a:moveTo>
                    <a:pt x="184" y="672"/>
                  </a:moveTo>
                  <a:lnTo>
                    <a:pt x="154" y="676"/>
                  </a:lnTo>
                  <a:lnTo>
                    <a:pt x="126" y="686"/>
                  </a:lnTo>
                  <a:lnTo>
                    <a:pt x="100" y="701"/>
                  </a:lnTo>
                  <a:lnTo>
                    <a:pt x="80" y="723"/>
                  </a:lnTo>
                  <a:lnTo>
                    <a:pt x="65" y="747"/>
                  </a:lnTo>
                  <a:lnTo>
                    <a:pt x="55" y="775"/>
                  </a:lnTo>
                  <a:lnTo>
                    <a:pt x="51" y="806"/>
                  </a:lnTo>
                  <a:lnTo>
                    <a:pt x="55" y="837"/>
                  </a:lnTo>
                  <a:lnTo>
                    <a:pt x="65" y="865"/>
                  </a:lnTo>
                  <a:lnTo>
                    <a:pt x="80" y="890"/>
                  </a:lnTo>
                  <a:lnTo>
                    <a:pt x="100" y="911"/>
                  </a:lnTo>
                  <a:lnTo>
                    <a:pt x="126" y="927"/>
                  </a:lnTo>
                  <a:lnTo>
                    <a:pt x="154" y="937"/>
                  </a:lnTo>
                  <a:lnTo>
                    <a:pt x="184" y="940"/>
                  </a:lnTo>
                  <a:lnTo>
                    <a:pt x="215" y="937"/>
                  </a:lnTo>
                  <a:lnTo>
                    <a:pt x="243" y="927"/>
                  </a:lnTo>
                  <a:lnTo>
                    <a:pt x="267" y="911"/>
                  </a:lnTo>
                  <a:lnTo>
                    <a:pt x="288" y="890"/>
                  </a:lnTo>
                  <a:lnTo>
                    <a:pt x="304" y="865"/>
                  </a:lnTo>
                  <a:lnTo>
                    <a:pt x="314" y="837"/>
                  </a:lnTo>
                  <a:lnTo>
                    <a:pt x="318" y="806"/>
                  </a:lnTo>
                  <a:lnTo>
                    <a:pt x="314" y="775"/>
                  </a:lnTo>
                  <a:lnTo>
                    <a:pt x="304" y="747"/>
                  </a:lnTo>
                  <a:lnTo>
                    <a:pt x="288" y="723"/>
                  </a:lnTo>
                  <a:lnTo>
                    <a:pt x="267" y="701"/>
                  </a:lnTo>
                  <a:lnTo>
                    <a:pt x="243" y="686"/>
                  </a:lnTo>
                  <a:lnTo>
                    <a:pt x="215" y="676"/>
                  </a:lnTo>
                  <a:lnTo>
                    <a:pt x="184" y="672"/>
                  </a:lnTo>
                  <a:close/>
                  <a:moveTo>
                    <a:pt x="856" y="71"/>
                  </a:moveTo>
                  <a:lnTo>
                    <a:pt x="789" y="73"/>
                  </a:lnTo>
                  <a:lnTo>
                    <a:pt x="725" y="77"/>
                  </a:lnTo>
                  <a:lnTo>
                    <a:pt x="667" y="82"/>
                  </a:lnTo>
                  <a:lnTo>
                    <a:pt x="615" y="88"/>
                  </a:lnTo>
                  <a:lnTo>
                    <a:pt x="568" y="96"/>
                  </a:lnTo>
                  <a:lnTo>
                    <a:pt x="526" y="104"/>
                  </a:lnTo>
                  <a:lnTo>
                    <a:pt x="490" y="111"/>
                  </a:lnTo>
                  <a:lnTo>
                    <a:pt x="460" y="119"/>
                  </a:lnTo>
                  <a:lnTo>
                    <a:pt x="437" y="125"/>
                  </a:lnTo>
                  <a:lnTo>
                    <a:pt x="419" y="130"/>
                  </a:lnTo>
                  <a:lnTo>
                    <a:pt x="409" y="133"/>
                  </a:lnTo>
                  <a:lnTo>
                    <a:pt x="407" y="134"/>
                  </a:lnTo>
                  <a:lnTo>
                    <a:pt x="273" y="575"/>
                  </a:lnTo>
                  <a:lnTo>
                    <a:pt x="366" y="551"/>
                  </a:lnTo>
                  <a:lnTo>
                    <a:pt x="456" y="531"/>
                  </a:lnTo>
                  <a:lnTo>
                    <a:pt x="545" y="515"/>
                  </a:lnTo>
                  <a:lnTo>
                    <a:pt x="630" y="504"/>
                  </a:lnTo>
                  <a:lnTo>
                    <a:pt x="714" y="496"/>
                  </a:lnTo>
                  <a:lnTo>
                    <a:pt x="795" y="491"/>
                  </a:lnTo>
                  <a:lnTo>
                    <a:pt x="873" y="489"/>
                  </a:lnTo>
                  <a:lnTo>
                    <a:pt x="946" y="490"/>
                  </a:lnTo>
                  <a:lnTo>
                    <a:pt x="1018" y="493"/>
                  </a:lnTo>
                  <a:lnTo>
                    <a:pt x="1085" y="498"/>
                  </a:lnTo>
                  <a:lnTo>
                    <a:pt x="1147" y="504"/>
                  </a:lnTo>
                  <a:lnTo>
                    <a:pt x="1207" y="513"/>
                  </a:lnTo>
                  <a:lnTo>
                    <a:pt x="1260" y="521"/>
                  </a:lnTo>
                  <a:lnTo>
                    <a:pt x="1310" y="531"/>
                  </a:lnTo>
                  <a:lnTo>
                    <a:pt x="1354" y="540"/>
                  </a:lnTo>
                  <a:lnTo>
                    <a:pt x="1394" y="548"/>
                  </a:lnTo>
                  <a:lnTo>
                    <a:pt x="1428" y="557"/>
                  </a:lnTo>
                  <a:lnTo>
                    <a:pt x="1457" y="565"/>
                  </a:lnTo>
                  <a:lnTo>
                    <a:pt x="1479" y="573"/>
                  </a:lnTo>
                  <a:lnTo>
                    <a:pt x="1495" y="578"/>
                  </a:lnTo>
                  <a:lnTo>
                    <a:pt x="1505" y="582"/>
                  </a:lnTo>
                  <a:lnTo>
                    <a:pt x="1509" y="582"/>
                  </a:lnTo>
                  <a:lnTo>
                    <a:pt x="1357" y="122"/>
                  </a:lnTo>
                  <a:lnTo>
                    <a:pt x="1263" y="104"/>
                  </a:lnTo>
                  <a:lnTo>
                    <a:pt x="1174" y="90"/>
                  </a:lnTo>
                  <a:lnTo>
                    <a:pt x="1089" y="81"/>
                  </a:lnTo>
                  <a:lnTo>
                    <a:pt x="1006" y="75"/>
                  </a:lnTo>
                  <a:lnTo>
                    <a:pt x="930" y="71"/>
                  </a:lnTo>
                  <a:lnTo>
                    <a:pt x="856" y="71"/>
                  </a:lnTo>
                  <a:close/>
                  <a:moveTo>
                    <a:pt x="882" y="0"/>
                  </a:moveTo>
                  <a:lnTo>
                    <a:pt x="960" y="1"/>
                  </a:lnTo>
                  <a:lnTo>
                    <a:pt x="1032" y="5"/>
                  </a:lnTo>
                  <a:lnTo>
                    <a:pt x="1096" y="8"/>
                  </a:lnTo>
                  <a:lnTo>
                    <a:pt x="1156" y="15"/>
                  </a:lnTo>
                  <a:lnTo>
                    <a:pt x="1208" y="21"/>
                  </a:lnTo>
                  <a:lnTo>
                    <a:pt x="1254" y="29"/>
                  </a:lnTo>
                  <a:lnTo>
                    <a:pt x="1293" y="36"/>
                  </a:lnTo>
                  <a:lnTo>
                    <a:pt x="1326" y="43"/>
                  </a:lnTo>
                  <a:lnTo>
                    <a:pt x="1353" y="49"/>
                  </a:lnTo>
                  <a:lnTo>
                    <a:pt x="1375" y="55"/>
                  </a:lnTo>
                  <a:lnTo>
                    <a:pt x="1390" y="61"/>
                  </a:lnTo>
                  <a:lnTo>
                    <a:pt x="1397" y="63"/>
                  </a:lnTo>
                  <a:lnTo>
                    <a:pt x="1401" y="64"/>
                  </a:lnTo>
                  <a:lnTo>
                    <a:pt x="1402" y="67"/>
                  </a:lnTo>
                  <a:lnTo>
                    <a:pt x="1408" y="77"/>
                  </a:lnTo>
                  <a:lnTo>
                    <a:pt x="1414" y="92"/>
                  </a:lnTo>
                  <a:lnTo>
                    <a:pt x="1423" y="111"/>
                  </a:lnTo>
                  <a:lnTo>
                    <a:pt x="1434" y="137"/>
                  </a:lnTo>
                  <a:lnTo>
                    <a:pt x="1447" y="165"/>
                  </a:lnTo>
                  <a:lnTo>
                    <a:pt x="1461" y="195"/>
                  </a:lnTo>
                  <a:lnTo>
                    <a:pt x="1475" y="230"/>
                  </a:lnTo>
                  <a:lnTo>
                    <a:pt x="1490" y="265"/>
                  </a:lnTo>
                  <a:lnTo>
                    <a:pt x="1505" y="303"/>
                  </a:lnTo>
                  <a:lnTo>
                    <a:pt x="1521" y="341"/>
                  </a:lnTo>
                  <a:lnTo>
                    <a:pt x="1535" y="379"/>
                  </a:lnTo>
                  <a:lnTo>
                    <a:pt x="1547" y="418"/>
                  </a:lnTo>
                  <a:lnTo>
                    <a:pt x="1559" y="454"/>
                  </a:lnTo>
                  <a:lnTo>
                    <a:pt x="1569" y="490"/>
                  </a:lnTo>
                  <a:lnTo>
                    <a:pt x="1577" y="524"/>
                  </a:lnTo>
                  <a:lnTo>
                    <a:pt x="1582" y="555"/>
                  </a:lnTo>
                  <a:lnTo>
                    <a:pt x="1584" y="582"/>
                  </a:lnTo>
                  <a:lnTo>
                    <a:pt x="1587" y="583"/>
                  </a:lnTo>
                  <a:lnTo>
                    <a:pt x="1594" y="584"/>
                  </a:lnTo>
                  <a:lnTo>
                    <a:pt x="1604" y="587"/>
                  </a:lnTo>
                  <a:lnTo>
                    <a:pt x="1617" y="590"/>
                  </a:lnTo>
                  <a:lnTo>
                    <a:pt x="1632" y="595"/>
                  </a:lnTo>
                  <a:lnTo>
                    <a:pt x="1650" y="603"/>
                  </a:lnTo>
                  <a:lnTo>
                    <a:pt x="1667" y="612"/>
                  </a:lnTo>
                  <a:lnTo>
                    <a:pt x="1684" y="625"/>
                  </a:lnTo>
                  <a:lnTo>
                    <a:pt x="1701" y="640"/>
                  </a:lnTo>
                  <a:lnTo>
                    <a:pt x="1716" y="658"/>
                  </a:lnTo>
                  <a:lnTo>
                    <a:pt x="1730" y="679"/>
                  </a:lnTo>
                  <a:lnTo>
                    <a:pt x="1740" y="705"/>
                  </a:lnTo>
                  <a:lnTo>
                    <a:pt x="1747" y="734"/>
                  </a:lnTo>
                  <a:lnTo>
                    <a:pt x="1749" y="767"/>
                  </a:lnTo>
                  <a:lnTo>
                    <a:pt x="1749" y="814"/>
                  </a:lnTo>
                  <a:lnTo>
                    <a:pt x="1749" y="860"/>
                  </a:lnTo>
                  <a:lnTo>
                    <a:pt x="1749" y="906"/>
                  </a:lnTo>
                  <a:lnTo>
                    <a:pt x="1749" y="949"/>
                  </a:lnTo>
                  <a:lnTo>
                    <a:pt x="1749" y="989"/>
                  </a:lnTo>
                  <a:lnTo>
                    <a:pt x="1749" y="1028"/>
                  </a:lnTo>
                  <a:lnTo>
                    <a:pt x="1749" y="1108"/>
                  </a:lnTo>
                  <a:lnTo>
                    <a:pt x="1749" y="1122"/>
                  </a:lnTo>
                  <a:lnTo>
                    <a:pt x="1749" y="1125"/>
                  </a:lnTo>
                  <a:lnTo>
                    <a:pt x="19" y="1125"/>
                  </a:lnTo>
                  <a:lnTo>
                    <a:pt x="19" y="761"/>
                  </a:lnTo>
                  <a:lnTo>
                    <a:pt x="20" y="758"/>
                  </a:lnTo>
                  <a:lnTo>
                    <a:pt x="20" y="751"/>
                  </a:lnTo>
                  <a:lnTo>
                    <a:pt x="23" y="739"/>
                  </a:lnTo>
                  <a:lnTo>
                    <a:pt x="27" y="724"/>
                  </a:lnTo>
                  <a:lnTo>
                    <a:pt x="32" y="707"/>
                  </a:lnTo>
                  <a:lnTo>
                    <a:pt x="38" y="688"/>
                  </a:lnTo>
                  <a:lnTo>
                    <a:pt x="47" y="668"/>
                  </a:lnTo>
                  <a:lnTo>
                    <a:pt x="58" y="649"/>
                  </a:lnTo>
                  <a:lnTo>
                    <a:pt x="71" y="630"/>
                  </a:lnTo>
                  <a:lnTo>
                    <a:pt x="88" y="612"/>
                  </a:lnTo>
                  <a:lnTo>
                    <a:pt x="107" y="598"/>
                  </a:lnTo>
                  <a:lnTo>
                    <a:pt x="130" y="587"/>
                  </a:lnTo>
                  <a:lnTo>
                    <a:pt x="155" y="579"/>
                  </a:lnTo>
                  <a:lnTo>
                    <a:pt x="184" y="575"/>
                  </a:lnTo>
                  <a:lnTo>
                    <a:pt x="186" y="571"/>
                  </a:lnTo>
                  <a:lnTo>
                    <a:pt x="188" y="561"/>
                  </a:lnTo>
                  <a:lnTo>
                    <a:pt x="192" y="545"/>
                  </a:lnTo>
                  <a:lnTo>
                    <a:pt x="197" y="522"/>
                  </a:lnTo>
                  <a:lnTo>
                    <a:pt x="205" y="494"/>
                  </a:lnTo>
                  <a:lnTo>
                    <a:pt x="212" y="463"/>
                  </a:lnTo>
                  <a:lnTo>
                    <a:pt x="221" y="429"/>
                  </a:lnTo>
                  <a:lnTo>
                    <a:pt x="231" y="392"/>
                  </a:lnTo>
                  <a:lnTo>
                    <a:pt x="243" y="354"/>
                  </a:lnTo>
                  <a:lnTo>
                    <a:pt x="255" y="315"/>
                  </a:lnTo>
                  <a:lnTo>
                    <a:pt x="268" y="275"/>
                  </a:lnTo>
                  <a:lnTo>
                    <a:pt x="281" y="237"/>
                  </a:lnTo>
                  <a:lnTo>
                    <a:pt x="295" y="199"/>
                  </a:lnTo>
                  <a:lnTo>
                    <a:pt x="309" y="165"/>
                  </a:lnTo>
                  <a:lnTo>
                    <a:pt x="324" y="133"/>
                  </a:lnTo>
                  <a:lnTo>
                    <a:pt x="338" y="105"/>
                  </a:lnTo>
                  <a:lnTo>
                    <a:pt x="353" y="82"/>
                  </a:lnTo>
                  <a:lnTo>
                    <a:pt x="368" y="64"/>
                  </a:lnTo>
                  <a:lnTo>
                    <a:pt x="371" y="63"/>
                  </a:lnTo>
                  <a:lnTo>
                    <a:pt x="380" y="61"/>
                  </a:lnTo>
                  <a:lnTo>
                    <a:pt x="394" y="55"/>
                  </a:lnTo>
                  <a:lnTo>
                    <a:pt x="414" y="49"/>
                  </a:lnTo>
                  <a:lnTo>
                    <a:pt x="441" y="43"/>
                  </a:lnTo>
                  <a:lnTo>
                    <a:pt x="473" y="36"/>
                  </a:lnTo>
                  <a:lnTo>
                    <a:pt x="512" y="29"/>
                  </a:lnTo>
                  <a:lnTo>
                    <a:pt x="556" y="21"/>
                  </a:lnTo>
                  <a:lnTo>
                    <a:pt x="609" y="15"/>
                  </a:lnTo>
                  <a:lnTo>
                    <a:pt x="667" y="8"/>
                  </a:lnTo>
                  <a:lnTo>
                    <a:pt x="732" y="5"/>
                  </a:lnTo>
                  <a:lnTo>
                    <a:pt x="803" y="1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3D4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7" name="직선 연결선 57"/>
            <p:cNvCxnSpPr/>
            <p:nvPr/>
          </p:nvCxnSpPr>
          <p:spPr>
            <a:xfrm>
              <a:off x="2144773" y="5889644"/>
              <a:ext cx="5392060" cy="0"/>
            </a:xfrm>
            <a:prstGeom prst="line">
              <a:avLst/>
            </a:prstGeom>
            <a:ln w="31750">
              <a:solidFill>
                <a:srgbClr val="B0B9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58"/>
            <p:cNvCxnSpPr/>
            <p:nvPr/>
          </p:nvCxnSpPr>
          <p:spPr>
            <a:xfrm>
              <a:off x="2144773" y="5889644"/>
              <a:ext cx="456954" cy="0"/>
            </a:xfrm>
            <a:prstGeom prst="line">
              <a:avLst/>
            </a:prstGeom>
            <a:ln w="31750">
              <a:solidFill>
                <a:srgbClr val="A400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r="705" b="5951"/>
          <a:stretch/>
        </p:blipFill>
        <p:spPr bwMode="auto">
          <a:xfrm>
            <a:off x="1527601" y="1412776"/>
            <a:ext cx="6088799" cy="396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" t="13300" r="14690" b="11092"/>
          <a:stretch/>
        </p:blipFill>
        <p:spPr bwMode="auto">
          <a:xfrm>
            <a:off x="2593109" y="162428"/>
            <a:ext cx="3957782" cy="110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9" name="Łącznik prostoliniowy 2">
            <a:extLst>
              <a:ext uri="{FF2B5EF4-FFF2-40B4-BE49-F238E27FC236}">
                <a16:creationId xmlns:a16="http://schemas.microsoft.com/office/drawing/2014/main" id="{8B3022E1-E65F-D245-B161-A988F8325F9C}"/>
              </a:ext>
            </a:extLst>
          </p:cNvPr>
          <p:cNvCxnSpPr>
            <a:cxnSpLocks/>
          </p:cNvCxnSpPr>
          <p:nvPr/>
        </p:nvCxnSpPr>
        <p:spPr>
          <a:xfrm>
            <a:off x="0" y="692696"/>
            <a:ext cx="2320799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Łącznik prostoliniowy 2">
            <a:extLst>
              <a:ext uri="{FF2B5EF4-FFF2-40B4-BE49-F238E27FC236}">
                <a16:creationId xmlns:a16="http://schemas.microsoft.com/office/drawing/2014/main" id="{560DA357-E025-6443-BF4D-26B86F8F44E6}"/>
              </a:ext>
            </a:extLst>
          </p:cNvPr>
          <p:cNvCxnSpPr>
            <a:cxnSpLocks/>
          </p:cNvCxnSpPr>
          <p:nvPr/>
        </p:nvCxnSpPr>
        <p:spPr>
          <a:xfrm>
            <a:off x="6823201" y="692696"/>
            <a:ext cx="2320799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Prostokąt 41">
            <a:extLst>
              <a:ext uri="{FF2B5EF4-FFF2-40B4-BE49-F238E27FC236}">
                <a16:creationId xmlns:a16="http://schemas.microsoft.com/office/drawing/2014/main" id="{EA0827BB-1635-5F48-B5CD-A1016052C26B}"/>
              </a:ext>
            </a:extLst>
          </p:cNvPr>
          <p:cNvSpPr/>
          <p:nvPr/>
        </p:nvSpPr>
        <p:spPr>
          <a:xfrm>
            <a:off x="8672396" y="6596390"/>
            <a:ext cx="4716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ko-KR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7/21</a:t>
            </a:r>
            <a:endParaRPr lang="en-US" altLang="ko-KR" sz="1050" i="1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93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2C356EEA-8C39-2242-84D3-A2D039DA0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1" t="594" r="10625"/>
          <a:stretch/>
        </p:blipFill>
        <p:spPr>
          <a:xfrm>
            <a:off x="1" y="1176186"/>
            <a:ext cx="9133128" cy="4773094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5AA99542-5A9B-F84A-AAFD-6E6D94A3C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48" y="197173"/>
            <a:ext cx="19977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Prostokąt 30">
            <a:extLst>
              <a:ext uri="{FF2B5EF4-FFF2-40B4-BE49-F238E27FC236}">
                <a16:creationId xmlns:a16="http://schemas.microsoft.com/office/drawing/2014/main" id="{B85C1262-652F-A842-BD05-3DCF6E4CF7AA}"/>
              </a:ext>
            </a:extLst>
          </p:cNvPr>
          <p:cNvSpPr/>
          <p:nvPr/>
        </p:nvSpPr>
        <p:spPr>
          <a:xfrm>
            <a:off x="3259269" y="177143"/>
            <a:ext cx="26254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altLang="ko-KR" sz="4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ambria" pitchFamily="18" charset="0"/>
                <a:ea typeface="LG스마트체 SemiBold" panose="020B0600000101010101" pitchFamily="50" charset="-127"/>
              </a:rPr>
              <a:t>Lokalizacja</a:t>
            </a:r>
            <a:endParaRPr lang="en-US" altLang="ko-KR" sz="48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ECAD3836-041E-304E-9051-7380DF8CD1E0}"/>
              </a:ext>
            </a:extLst>
          </p:cNvPr>
          <p:cNvSpPr/>
          <p:nvPr/>
        </p:nvSpPr>
        <p:spPr>
          <a:xfrm>
            <a:off x="8672396" y="6596390"/>
            <a:ext cx="4716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ko-KR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8/21</a:t>
            </a:r>
            <a:endParaRPr lang="en-US" altLang="ko-KR" sz="1050" i="1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6023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1988383-771A-C543-A873-21248CF8B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0841"/>
            <a:ext cx="9144000" cy="4314423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05963E89-3441-C84F-B346-D32D0A0C3ABD}"/>
              </a:ext>
            </a:extLst>
          </p:cNvPr>
          <p:cNvSpPr/>
          <p:nvPr/>
        </p:nvSpPr>
        <p:spPr>
          <a:xfrm>
            <a:off x="8672396" y="6596390"/>
            <a:ext cx="4716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ko-KR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  <a:ea typeface="LG스마트체 SemiBold" panose="020B0600000101010101" pitchFamily="50" charset="-127"/>
              </a:rPr>
              <a:t>9/21</a:t>
            </a:r>
            <a:endParaRPr lang="en-US" altLang="ko-KR" sz="1050" i="1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24B4756-26F4-FC4A-93E4-1EF5AB71B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48" y="197173"/>
            <a:ext cx="19977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ED17E7D1-01DF-CC45-9C32-EE617A738AD1}"/>
              </a:ext>
            </a:extLst>
          </p:cNvPr>
          <p:cNvSpPr/>
          <p:nvPr/>
        </p:nvSpPr>
        <p:spPr>
          <a:xfrm>
            <a:off x="3259269" y="177143"/>
            <a:ext cx="26254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altLang="ko-KR" sz="4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ambria" pitchFamily="18" charset="0"/>
                <a:ea typeface="LG스마트체 SemiBold" panose="020B0600000101010101" pitchFamily="50" charset="-127"/>
              </a:rPr>
              <a:t>Lokalizacja</a:t>
            </a:r>
            <a:endParaRPr lang="en-US" altLang="ko-KR" sz="48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ambria" pitchFamily="18" charset="0"/>
              <a:ea typeface="LG스마트체 Semi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50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1341</TotalTime>
  <Words>963</Words>
  <Application>Microsoft Macintosh PowerPoint</Application>
  <PresentationFormat>Pokaz na ekranie (4:3)</PresentationFormat>
  <Paragraphs>323</Paragraphs>
  <Slides>22</Slides>
  <Notes>12</Notes>
  <HiddenSlides>0</HiddenSlides>
  <MMClips>0</MMClips>
  <ScaleCrop>false</ScaleCrop>
  <HeadingPairs>
    <vt:vector size="6" baseType="variant">
      <vt:variant>
        <vt:lpstr>Używane czcionki</vt:lpstr>
      </vt:variant>
      <vt:variant>
        <vt:i4>13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36" baseType="lpstr">
      <vt:lpstr>맑은 고딕</vt:lpstr>
      <vt:lpstr>Arial</vt:lpstr>
      <vt:lpstr>Calibri</vt:lpstr>
      <vt:lpstr>Cambria</vt:lpstr>
      <vt:lpstr>Helvetica</vt:lpstr>
      <vt:lpstr>LG Smart_H SemiBold</vt:lpstr>
      <vt:lpstr>LG스마트체 Bold</vt:lpstr>
      <vt:lpstr>LG스마트체 Regular</vt:lpstr>
      <vt:lpstr>LG스마트체 SemiBold</vt:lpstr>
      <vt:lpstr>LG스마트체2.0 Bold</vt:lpstr>
      <vt:lpstr>LG스마트체2.0 SemiBold</vt:lpstr>
      <vt:lpstr>Times New Roman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Aleksandra Laskowska</dc:creator>
  <cp:lastModifiedBy>Aleksandra Laskowska</cp:lastModifiedBy>
  <cp:revision>122</cp:revision>
  <dcterms:created xsi:type="dcterms:W3CDTF">2019-03-05T09:30:00Z</dcterms:created>
  <dcterms:modified xsi:type="dcterms:W3CDTF">2019-05-09T20:47:34Z</dcterms:modified>
</cp:coreProperties>
</file>